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8" r:id="rId13"/>
    <p:sldId id="264" r:id="rId14"/>
    <p:sldId id="266" r:id="rId15"/>
    <p:sldId id="267" r:id="rId16"/>
    <p:sldId id="269" r:id="rId17"/>
    <p:sldId id="270" r:id="rId18"/>
    <p:sldId id="271" r:id="rId19"/>
    <p:sldId id="274" r:id="rId20"/>
    <p:sldId id="272" r:id="rId2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6B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B56B03-EFF6-4C58-B877-8D5F1AA15BC9}" v="20" dt="2026-07-07T10:25:51.7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a Quevedo / Acordeconsulting" userId="c96fc51a-08f0-4d0a-93e1-5c07cc54dbf2" providerId="ADAL" clId="{A1F89BC7-E63E-4DDA-8440-B3DA8E5B5FE6}"/>
    <pc:docChg chg="undo custSel addSld delSld modSld modMainMaster">
      <pc:chgData name="Eva Quevedo / Acordeconsulting" userId="c96fc51a-08f0-4d0a-93e1-5c07cc54dbf2" providerId="ADAL" clId="{A1F89BC7-E63E-4DDA-8440-B3DA8E5B5FE6}" dt="2026-07-07T10:34:22.659" v="1225" actId="207"/>
      <pc:docMkLst>
        <pc:docMk/>
      </pc:docMkLst>
      <pc:sldChg chg="addSp delSp modSp mod">
        <pc:chgData name="Eva Quevedo / Acordeconsulting" userId="c96fc51a-08f0-4d0a-93e1-5c07cc54dbf2" providerId="ADAL" clId="{A1F89BC7-E63E-4DDA-8440-B3DA8E5B5FE6}" dt="2026-07-07T10:00:51.085" v="626" actId="207"/>
        <pc:sldMkLst>
          <pc:docMk/>
          <pc:sldMk cId="1540473376" sldId="256"/>
        </pc:sldMkLst>
        <pc:spChg chg="add mod">
          <ac:chgData name="Eva Quevedo / Acordeconsulting" userId="c96fc51a-08f0-4d0a-93e1-5c07cc54dbf2" providerId="ADAL" clId="{A1F89BC7-E63E-4DDA-8440-B3DA8E5B5FE6}" dt="2026-07-07T10:00:51.085" v="626" actId="207"/>
          <ac:spMkLst>
            <pc:docMk/>
            <pc:sldMk cId="1540473376" sldId="256"/>
            <ac:spMk id="3" creationId="{3B078D05-2B74-E506-D6F8-7B2761751C4D}"/>
          </ac:spMkLst>
        </pc:spChg>
        <pc:spChg chg="del mod topLvl">
          <ac:chgData name="Eva Quevedo / Acordeconsulting" userId="c96fc51a-08f0-4d0a-93e1-5c07cc54dbf2" providerId="ADAL" clId="{A1F89BC7-E63E-4DDA-8440-B3DA8E5B5FE6}" dt="2026-07-07T09:36:11.225" v="347" actId="478"/>
          <ac:spMkLst>
            <pc:docMk/>
            <pc:sldMk cId="1540473376" sldId="256"/>
            <ac:spMk id="4" creationId="{61457924-ECD4-8336-0FBB-F92DE5FE1978}"/>
          </ac:spMkLst>
        </pc:spChg>
        <pc:spChg chg="del mod">
          <ac:chgData name="Eva Quevedo / Acordeconsulting" userId="c96fc51a-08f0-4d0a-93e1-5c07cc54dbf2" providerId="ADAL" clId="{A1F89BC7-E63E-4DDA-8440-B3DA8E5B5FE6}" dt="2026-07-07T09:36:11.225" v="347" actId="478"/>
          <ac:spMkLst>
            <pc:docMk/>
            <pc:sldMk cId="1540473376" sldId="256"/>
            <ac:spMk id="5" creationId="{2900D986-FE4D-14C5-555E-FD818CDD4E90}"/>
          </ac:spMkLst>
        </pc:spChg>
        <pc:spChg chg="del mod">
          <ac:chgData name="Eva Quevedo / Acordeconsulting" userId="c96fc51a-08f0-4d0a-93e1-5c07cc54dbf2" providerId="ADAL" clId="{A1F89BC7-E63E-4DDA-8440-B3DA8E5B5FE6}" dt="2026-07-07T09:36:11.225" v="347" actId="478"/>
          <ac:spMkLst>
            <pc:docMk/>
            <pc:sldMk cId="1540473376" sldId="256"/>
            <ac:spMk id="7" creationId="{ED4B0BC0-034B-6DBF-0983-B4A5EB39722F}"/>
          </ac:spMkLst>
        </pc:spChg>
        <pc:spChg chg="add mod">
          <ac:chgData name="Eva Quevedo / Acordeconsulting" userId="c96fc51a-08f0-4d0a-93e1-5c07cc54dbf2" providerId="ADAL" clId="{A1F89BC7-E63E-4DDA-8440-B3DA8E5B5FE6}" dt="2026-07-07T09:38:45.751" v="360" actId="1076"/>
          <ac:spMkLst>
            <pc:docMk/>
            <pc:sldMk cId="1540473376" sldId="256"/>
            <ac:spMk id="8" creationId="{37F685CE-85E3-A6AF-38B7-F475DDBCAE4C}"/>
          </ac:spMkLst>
        </pc:spChg>
        <pc:spChg chg="del mod">
          <ac:chgData name="Eva Quevedo / Acordeconsulting" userId="c96fc51a-08f0-4d0a-93e1-5c07cc54dbf2" providerId="ADAL" clId="{A1F89BC7-E63E-4DDA-8440-B3DA8E5B5FE6}" dt="2026-07-07T09:36:11.225" v="347" actId="478"/>
          <ac:spMkLst>
            <pc:docMk/>
            <pc:sldMk cId="1540473376" sldId="256"/>
            <ac:spMk id="10" creationId="{5AD3E987-EF09-225A-6E0F-7D60813580C1}"/>
          </ac:spMkLst>
        </pc:spChg>
        <pc:spChg chg="del mod">
          <ac:chgData name="Eva Quevedo / Acordeconsulting" userId="c96fc51a-08f0-4d0a-93e1-5c07cc54dbf2" providerId="ADAL" clId="{A1F89BC7-E63E-4DDA-8440-B3DA8E5B5FE6}" dt="2026-07-07T09:36:11.225" v="347" actId="478"/>
          <ac:spMkLst>
            <pc:docMk/>
            <pc:sldMk cId="1540473376" sldId="256"/>
            <ac:spMk id="11" creationId="{E70D7BFD-3476-19C6-9308-3997ABD66535}"/>
          </ac:spMkLst>
        </pc:spChg>
        <pc:spChg chg="add del">
          <ac:chgData name="Eva Quevedo / Acordeconsulting" userId="c96fc51a-08f0-4d0a-93e1-5c07cc54dbf2" providerId="ADAL" clId="{A1F89BC7-E63E-4DDA-8440-B3DA8E5B5FE6}" dt="2026-07-07T09:39:15.614" v="363" actId="478"/>
          <ac:spMkLst>
            <pc:docMk/>
            <pc:sldMk cId="1540473376" sldId="256"/>
            <ac:spMk id="14" creationId="{E4954318-0671-1EC8-7119-0CA460FF10DE}"/>
          </ac:spMkLst>
        </pc:spChg>
        <pc:spChg chg="add mod">
          <ac:chgData name="Eva Quevedo / Acordeconsulting" userId="c96fc51a-08f0-4d0a-93e1-5c07cc54dbf2" providerId="ADAL" clId="{A1F89BC7-E63E-4DDA-8440-B3DA8E5B5FE6}" dt="2026-07-07T09:39:31.785" v="366" actId="255"/>
          <ac:spMkLst>
            <pc:docMk/>
            <pc:sldMk cId="1540473376" sldId="256"/>
            <ac:spMk id="16" creationId="{202B6A3B-3966-ACBB-A7E8-4D1DC528F049}"/>
          </ac:spMkLst>
        </pc:spChg>
        <pc:spChg chg="add del mod">
          <ac:chgData name="Eva Quevedo / Acordeconsulting" userId="c96fc51a-08f0-4d0a-93e1-5c07cc54dbf2" providerId="ADAL" clId="{A1F89BC7-E63E-4DDA-8440-B3DA8E5B5FE6}" dt="2026-07-07T09:36:11.225" v="347" actId="478"/>
          <ac:spMkLst>
            <pc:docMk/>
            <pc:sldMk cId="1540473376" sldId="256"/>
            <ac:spMk id="18" creationId="{FCDF069C-EF83-4EB9-9059-DF1E53520CD8}"/>
          </ac:spMkLst>
        </pc:spChg>
        <pc:spChg chg="add del mod">
          <ac:chgData name="Eva Quevedo / Acordeconsulting" userId="c96fc51a-08f0-4d0a-93e1-5c07cc54dbf2" providerId="ADAL" clId="{A1F89BC7-E63E-4DDA-8440-B3DA8E5B5FE6}" dt="2026-07-07T09:36:08.690" v="346" actId="478"/>
          <ac:spMkLst>
            <pc:docMk/>
            <pc:sldMk cId="1540473376" sldId="256"/>
            <ac:spMk id="19" creationId="{3990FCA5-3C7B-4F86-ADA5-3E928BA7562C}"/>
          </ac:spMkLst>
        </pc:spChg>
        <pc:spChg chg="add mod">
          <ac:chgData name="Eva Quevedo / Acordeconsulting" userId="c96fc51a-08f0-4d0a-93e1-5c07cc54dbf2" providerId="ADAL" clId="{A1F89BC7-E63E-4DDA-8440-B3DA8E5B5FE6}" dt="2026-07-07T09:39:31.785" v="366" actId="255"/>
          <ac:spMkLst>
            <pc:docMk/>
            <pc:sldMk cId="1540473376" sldId="256"/>
            <ac:spMk id="21" creationId="{E59DC59D-9810-6AB5-7749-A15168B006FA}"/>
          </ac:spMkLst>
        </pc:spChg>
        <pc:spChg chg="add mod">
          <ac:chgData name="Eva Quevedo / Acordeconsulting" userId="c96fc51a-08f0-4d0a-93e1-5c07cc54dbf2" providerId="ADAL" clId="{A1F89BC7-E63E-4DDA-8440-B3DA8E5B5FE6}" dt="2026-07-07T09:39:31.785" v="366" actId="255"/>
          <ac:spMkLst>
            <pc:docMk/>
            <pc:sldMk cId="1540473376" sldId="256"/>
            <ac:spMk id="23" creationId="{B3B83A9E-623E-6E77-4D77-49C390DBBC07}"/>
          </ac:spMkLst>
        </pc:spChg>
        <pc:spChg chg="add mod">
          <ac:chgData name="Eva Quevedo / Acordeconsulting" userId="c96fc51a-08f0-4d0a-93e1-5c07cc54dbf2" providerId="ADAL" clId="{A1F89BC7-E63E-4DDA-8440-B3DA8E5B5FE6}" dt="2026-07-07T09:39:31.785" v="366" actId="255"/>
          <ac:spMkLst>
            <pc:docMk/>
            <pc:sldMk cId="1540473376" sldId="256"/>
            <ac:spMk id="25" creationId="{83AF54DA-4972-38F4-3DC4-B2CB9041C348}"/>
          </ac:spMkLst>
        </pc:spChg>
        <pc:spChg chg="add mod">
          <ac:chgData name="Eva Quevedo / Acordeconsulting" userId="c96fc51a-08f0-4d0a-93e1-5c07cc54dbf2" providerId="ADAL" clId="{A1F89BC7-E63E-4DDA-8440-B3DA8E5B5FE6}" dt="2026-07-07T09:39:31.785" v="366" actId="255"/>
          <ac:spMkLst>
            <pc:docMk/>
            <pc:sldMk cId="1540473376" sldId="256"/>
            <ac:spMk id="27" creationId="{E890C1FB-A15D-9E76-55E7-C469A34BA33A}"/>
          </ac:spMkLst>
        </pc:spChg>
        <pc:spChg chg="add mod">
          <ac:chgData name="Eva Quevedo / Acordeconsulting" userId="c96fc51a-08f0-4d0a-93e1-5c07cc54dbf2" providerId="ADAL" clId="{A1F89BC7-E63E-4DDA-8440-B3DA8E5B5FE6}" dt="2026-07-07T09:39:31.785" v="366" actId="255"/>
          <ac:spMkLst>
            <pc:docMk/>
            <pc:sldMk cId="1540473376" sldId="256"/>
            <ac:spMk id="29" creationId="{2118DB94-A4C0-14C1-A0C1-3BE71A5C7F5B}"/>
          </ac:spMkLst>
        </pc:spChg>
        <pc:spChg chg="add">
          <ac:chgData name="Eva Quevedo / Acordeconsulting" userId="c96fc51a-08f0-4d0a-93e1-5c07cc54dbf2" providerId="ADAL" clId="{A1F89BC7-E63E-4DDA-8440-B3DA8E5B5FE6}" dt="2026-07-07T09:38:40.541" v="359" actId="22"/>
          <ac:spMkLst>
            <pc:docMk/>
            <pc:sldMk cId="1540473376" sldId="256"/>
            <ac:spMk id="31" creationId="{4A1EA743-216A-E7BF-CA9C-07AC3A720E89}"/>
          </ac:spMkLst>
        </pc:spChg>
        <pc:picChg chg="del">
          <ac:chgData name="Eva Quevedo / Acordeconsulting" userId="c96fc51a-08f0-4d0a-93e1-5c07cc54dbf2" providerId="ADAL" clId="{A1F89BC7-E63E-4DDA-8440-B3DA8E5B5FE6}" dt="2026-07-07T09:36:17.611" v="348" actId="21"/>
          <ac:picMkLst>
            <pc:docMk/>
            <pc:sldMk cId="1540473376" sldId="256"/>
            <ac:picMk id="20" creationId="{DED9A64E-CF54-470A-BA56-F6CACF83C24F}"/>
          </ac:picMkLst>
        </pc:picChg>
        <pc:cxnChg chg="del mod">
          <ac:chgData name="Eva Quevedo / Acordeconsulting" userId="c96fc51a-08f0-4d0a-93e1-5c07cc54dbf2" providerId="ADAL" clId="{A1F89BC7-E63E-4DDA-8440-B3DA8E5B5FE6}" dt="2026-07-07T09:36:11.225" v="347" actId="478"/>
          <ac:cxnSpMkLst>
            <pc:docMk/>
            <pc:sldMk cId="1540473376" sldId="256"/>
            <ac:cxnSpMk id="9" creationId="{0C946A92-0162-888B-DE26-23BB8A548047}"/>
          </ac:cxnSpMkLst>
        </pc:cxnChg>
        <pc:cxnChg chg="del mod">
          <ac:chgData name="Eva Quevedo / Acordeconsulting" userId="c96fc51a-08f0-4d0a-93e1-5c07cc54dbf2" providerId="ADAL" clId="{A1F89BC7-E63E-4DDA-8440-B3DA8E5B5FE6}" dt="2026-07-07T09:36:11.225" v="347" actId="478"/>
          <ac:cxnSpMkLst>
            <pc:docMk/>
            <pc:sldMk cId="1540473376" sldId="256"/>
            <ac:cxnSpMk id="12" creationId="{EB750A5C-ECDA-4DCE-E8FD-7F68915DECE3}"/>
          </ac:cxnSpMkLst>
        </pc:cxnChg>
      </pc:sldChg>
      <pc:sldChg chg="addSp delSp modSp new mod">
        <pc:chgData name="Eva Quevedo / Acordeconsulting" userId="c96fc51a-08f0-4d0a-93e1-5c07cc54dbf2" providerId="ADAL" clId="{A1F89BC7-E63E-4DDA-8440-B3DA8E5B5FE6}" dt="2026-07-07T10:13:05.903" v="788" actId="255"/>
        <pc:sldMkLst>
          <pc:docMk/>
          <pc:sldMk cId="1538746597" sldId="257"/>
        </pc:sldMkLst>
        <pc:spChg chg="del">
          <ac:chgData name="Eva Quevedo / Acordeconsulting" userId="c96fc51a-08f0-4d0a-93e1-5c07cc54dbf2" providerId="ADAL" clId="{A1F89BC7-E63E-4DDA-8440-B3DA8E5B5FE6}" dt="2026-07-07T09:39:41.118" v="368" actId="478"/>
          <ac:spMkLst>
            <pc:docMk/>
            <pc:sldMk cId="1538746597" sldId="257"/>
            <ac:spMk id="2" creationId="{83E8EDB8-C1E0-E237-5068-7ED82D7A8835}"/>
          </ac:spMkLst>
        </pc:spChg>
        <pc:spChg chg="del">
          <ac:chgData name="Eva Quevedo / Acordeconsulting" userId="c96fc51a-08f0-4d0a-93e1-5c07cc54dbf2" providerId="ADAL" clId="{A1F89BC7-E63E-4DDA-8440-B3DA8E5B5FE6}" dt="2026-07-07T09:39:42.313" v="369" actId="478"/>
          <ac:spMkLst>
            <pc:docMk/>
            <pc:sldMk cId="1538746597" sldId="257"/>
            <ac:spMk id="3" creationId="{17F1AB98-1EBD-BE63-32BF-4437DF472262}"/>
          </ac:spMkLst>
        </pc:spChg>
        <pc:spChg chg="add">
          <ac:chgData name="Eva Quevedo / Acordeconsulting" userId="c96fc51a-08f0-4d0a-93e1-5c07cc54dbf2" providerId="ADAL" clId="{A1F89BC7-E63E-4DDA-8440-B3DA8E5B5FE6}" dt="2026-07-07T09:40:25.629" v="370" actId="22"/>
          <ac:spMkLst>
            <pc:docMk/>
            <pc:sldMk cId="1538746597" sldId="257"/>
            <ac:spMk id="5" creationId="{2939E15E-524D-AF74-F546-6069C5327C33}"/>
          </ac:spMkLst>
        </pc:spChg>
        <pc:spChg chg="add mod">
          <ac:chgData name="Eva Quevedo / Acordeconsulting" userId="c96fc51a-08f0-4d0a-93e1-5c07cc54dbf2" providerId="ADAL" clId="{A1F89BC7-E63E-4DDA-8440-B3DA8E5B5FE6}" dt="2026-07-07T09:41:06.291" v="375" actId="1076"/>
          <ac:spMkLst>
            <pc:docMk/>
            <pc:sldMk cId="1538746597" sldId="257"/>
            <ac:spMk id="7" creationId="{8F59D710-470F-B56D-30A2-9FE709DF8843}"/>
          </ac:spMkLst>
        </pc:spChg>
        <pc:spChg chg="add mod">
          <ac:chgData name="Eva Quevedo / Acordeconsulting" userId="c96fc51a-08f0-4d0a-93e1-5c07cc54dbf2" providerId="ADAL" clId="{A1F89BC7-E63E-4DDA-8440-B3DA8E5B5FE6}" dt="2026-07-07T10:02:34.773" v="633" actId="255"/>
          <ac:spMkLst>
            <pc:docMk/>
            <pc:sldMk cId="1538746597" sldId="257"/>
            <ac:spMk id="9" creationId="{11744B2E-BED1-3FCD-2A58-393B91EDB8A6}"/>
          </ac:spMkLst>
        </pc:spChg>
        <pc:spChg chg="add del mod">
          <ac:chgData name="Eva Quevedo / Acordeconsulting" userId="c96fc51a-08f0-4d0a-93e1-5c07cc54dbf2" providerId="ADAL" clId="{A1F89BC7-E63E-4DDA-8440-B3DA8E5B5FE6}" dt="2026-07-07T09:41:33.412" v="380" actId="478"/>
          <ac:spMkLst>
            <pc:docMk/>
            <pc:sldMk cId="1538746597" sldId="257"/>
            <ac:spMk id="11" creationId="{D85EA547-1EFE-238A-6814-652B0B111C9C}"/>
          </ac:spMkLst>
        </pc:spChg>
        <pc:spChg chg="add mod">
          <ac:chgData name="Eva Quevedo / Acordeconsulting" userId="c96fc51a-08f0-4d0a-93e1-5c07cc54dbf2" providerId="ADAL" clId="{A1F89BC7-E63E-4DDA-8440-B3DA8E5B5FE6}" dt="2026-07-07T09:42:29.116" v="389" actId="1076"/>
          <ac:spMkLst>
            <pc:docMk/>
            <pc:sldMk cId="1538746597" sldId="257"/>
            <ac:spMk id="13" creationId="{76528FF3-0D75-785D-05D4-BB93F72ACBF7}"/>
          </ac:spMkLst>
        </pc:spChg>
        <pc:spChg chg="mod">
          <ac:chgData name="Eva Quevedo / Acordeconsulting" userId="c96fc51a-08f0-4d0a-93e1-5c07cc54dbf2" providerId="ADAL" clId="{A1F89BC7-E63E-4DDA-8440-B3DA8E5B5FE6}" dt="2026-07-07T09:42:29.116" v="389" actId="1076"/>
          <ac:spMkLst>
            <pc:docMk/>
            <pc:sldMk cId="1538746597" sldId="257"/>
            <ac:spMk id="15" creationId="{F6B478C0-EB09-7C23-899F-196BFCD43EF1}"/>
          </ac:spMkLst>
        </pc:spChg>
        <pc:spChg chg="mod">
          <ac:chgData name="Eva Quevedo / Acordeconsulting" userId="c96fc51a-08f0-4d0a-93e1-5c07cc54dbf2" providerId="ADAL" clId="{A1F89BC7-E63E-4DDA-8440-B3DA8E5B5FE6}" dt="2026-07-07T09:42:03.942" v="383" actId="255"/>
          <ac:spMkLst>
            <pc:docMk/>
            <pc:sldMk cId="1538746597" sldId="257"/>
            <ac:spMk id="17" creationId="{11EC9C2E-0C1C-A788-8EB2-E72837DDB8E2}"/>
          </ac:spMkLst>
        </pc:spChg>
        <pc:spChg chg="add mod">
          <ac:chgData name="Eva Quevedo / Acordeconsulting" userId="c96fc51a-08f0-4d0a-93e1-5c07cc54dbf2" providerId="ADAL" clId="{A1F89BC7-E63E-4DDA-8440-B3DA8E5B5FE6}" dt="2026-07-07T09:42:29.116" v="389" actId="1076"/>
          <ac:spMkLst>
            <pc:docMk/>
            <pc:sldMk cId="1538746597" sldId="257"/>
            <ac:spMk id="21" creationId="{758B5DC8-53EA-462E-11A8-5E9AFDFAAB19}"/>
          </ac:spMkLst>
        </pc:spChg>
        <pc:spChg chg="mod">
          <ac:chgData name="Eva Quevedo / Acordeconsulting" userId="c96fc51a-08f0-4d0a-93e1-5c07cc54dbf2" providerId="ADAL" clId="{A1F89BC7-E63E-4DDA-8440-B3DA8E5B5FE6}" dt="2026-07-07T09:42:29.116" v="389" actId="1076"/>
          <ac:spMkLst>
            <pc:docMk/>
            <pc:sldMk cId="1538746597" sldId="257"/>
            <ac:spMk id="23" creationId="{51702223-ED0A-1A7E-B696-7A7AE245EDCE}"/>
          </ac:spMkLst>
        </pc:spChg>
        <pc:spChg chg="add mod">
          <ac:chgData name="Eva Quevedo / Acordeconsulting" userId="c96fc51a-08f0-4d0a-93e1-5c07cc54dbf2" providerId="ADAL" clId="{A1F89BC7-E63E-4DDA-8440-B3DA8E5B5FE6}" dt="2026-07-07T09:42:29.116" v="389" actId="1076"/>
          <ac:spMkLst>
            <pc:docMk/>
            <pc:sldMk cId="1538746597" sldId="257"/>
            <ac:spMk id="25" creationId="{BF1C6DC3-F3DD-5715-1DE3-3D3656BAD43D}"/>
          </ac:spMkLst>
        </pc:spChg>
        <pc:spChg chg="mod">
          <ac:chgData name="Eva Quevedo / Acordeconsulting" userId="c96fc51a-08f0-4d0a-93e1-5c07cc54dbf2" providerId="ADAL" clId="{A1F89BC7-E63E-4DDA-8440-B3DA8E5B5FE6}" dt="2026-07-07T09:42:29.116" v="389" actId="1076"/>
          <ac:spMkLst>
            <pc:docMk/>
            <pc:sldMk cId="1538746597" sldId="257"/>
            <ac:spMk id="27" creationId="{958D8125-DF6A-BB92-78DC-06E7C5227AC8}"/>
          </ac:spMkLst>
        </pc:spChg>
        <pc:spChg chg="add mod">
          <ac:chgData name="Eva Quevedo / Acordeconsulting" userId="c96fc51a-08f0-4d0a-93e1-5c07cc54dbf2" providerId="ADAL" clId="{A1F89BC7-E63E-4DDA-8440-B3DA8E5B5FE6}" dt="2026-07-07T09:42:29.116" v="389" actId="1076"/>
          <ac:spMkLst>
            <pc:docMk/>
            <pc:sldMk cId="1538746597" sldId="257"/>
            <ac:spMk id="29" creationId="{A98781F9-5A70-B0FA-1B0C-4DE91D4A6E76}"/>
          </ac:spMkLst>
        </pc:spChg>
        <pc:spChg chg="add mod">
          <ac:chgData name="Eva Quevedo / Acordeconsulting" userId="c96fc51a-08f0-4d0a-93e1-5c07cc54dbf2" providerId="ADAL" clId="{A1F89BC7-E63E-4DDA-8440-B3DA8E5B5FE6}" dt="2026-07-07T09:42:29.116" v="389" actId="1076"/>
          <ac:spMkLst>
            <pc:docMk/>
            <pc:sldMk cId="1538746597" sldId="257"/>
            <ac:spMk id="31" creationId="{7176649B-E757-EB6C-8CCE-DEC546F3EE24}"/>
          </ac:spMkLst>
        </pc:spChg>
        <pc:spChg chg="add mod">
          <ac:chgData name="Eva Quevedo / Acordeconsulting" userId="c96fc51a-08f0-4d0a-93e1-5c07cc54dbf2" providerId="ADAL" clId="{A1F89BC7-E63E-4DDA-8440-B3DA8E5B5FE6}" dt="2026-07-07T10:13:05.903" v="788" actId="255"/>
          <ac:spMkLst>
            <pc:docMk/>
            <pc:sldMk cId="1538746597" sldId="257"/>
            <ac:spMk id="33" creationId="{2D27888E-30F0-DB9E-D1BB-52A8BFC12BC2}"/>
          </ac:spMkLst>
        </pc:spChg>
        <pc:spChg chg="add mod ord">
          <ac:chgData name="Eva Quevedo / Acordeconsulting" userId="c96fc51a-08f0-4d0a-93e1-5c07cc54dbf2" providerId="ADAL" clId="{A1F89BC7-E63E-4DDA-8440-B3DA8E5B5FE6}" dt="2026-07-07T09:42:29.116" v="389" actId="1076"/>
          <ac:spMkLst>
            <pc:docMk/>
            <pc:sldMk cId="1538746597" sldId="257"/>
            <ac:spMk id="35" creationId="{3301D7D9-BB2A-8ABB-927A-4818FCCCC881}"/>
          </ac:spMkLst>
        </pc:spChg>
        <pc:spChg chg="add mod ord">
          <ac:chgData name="Eva Quevedo / Acordeconsulting" userId="c96fc51a-08f0-4d0a-93e1-5c07cc54dbf2" providerId="ADAL" clId="{A1F89BC7-E63E-4DDA-8440-B3DA8E5B5FE6}" dt="2026-07-07T09:42:29.116" v="389" actId="1076"/>
          <ac:spMkLst>
            <pc:docMk/>
            <pc:sldMk cId="1538746597" sldId="257"/>
            <ac:spMk id="37" creationId="{BEA4F019-60AA-79A9-3650-7DC22C096B39}"/>
          </ac:spMkLst>
        </pc:spChg>
      </pc:sldChg>
      <pc:sldChg chg="addSp delSp modSp add mod">
        <pc:chgData name="Eva Quevedo / Acordeconsulting" userId="c96fc51a-08f0-4d0a-93e1-5c07cc54dbf2" providerId="ADAL" clId="{A1F89BC7-E63E-4DDA-8440-B3DA8E5B5FE6}" dt="2026-07-07T10:13:24.673" v="789" actId="207"/>
        <pc:sldMkLst>
          <pc:docMk/>
          <pc:sldMk cId="2136643106" sldId="258"/>
        </pc:sldMkLst>
        <pc:spChg chg="add mod">
          <ac:chgData name="Eva Quevedo / Acordeconsulting" userId="c96fc51a-08f0-4d0a-93e1-5c07cc54dbf2" providerId="ADAL" clId="{A1F89BC7-E63E-4DDA-8440-B3DA8E5B5FE6}" dt="2026-07-07T10:03:01.269" v="639" actId="1076"/>
          <ac:spMkLst>
            <pc:docMk/>
            <pc:sldMk cId="2136643106" sldId="258"/>
            <ac:spMk id="3" creationId="{870D8181-8D4C-A832-8DD4-174BD03C0A53}"/>
          </ac:spMkLst>
        </pc:spChg>
        <pc:spChg chg="add mod">
          <ac:chgData name="Eva Quevedo / Acordeconsulting" userId="c96fc51a-08f0-4d0a-93e1-5c07cc54dbf2" providerId="ADAL" clId="{A1F89BC7-E63E-4DDA-8440-B3DA8E5B5FE6}" dt="2026-07-07T10:03:26.996" v="667" actId="20577"/>
          <ac:spMkLst>
            <pc:docMk/>
            <pc:sldMk cId="2136643106" sldId="258"/>
            <ac:spMk id="6" creationId="{A991C87A-6BC8-EF3B-ED81-829A352F84FA}"/>
          </ac:spMkLst>
        </pc:spChg>
        <pc:spChg chg="mod">
          <ac:chgData name="Eva Quevedo / Acordeconsulting" userId="c96fc51a-08f0-4d0a-93e1-5c07cc54dbf2" providerId="ADAL" clId="{A1F89BC7-E63E-4DDA-8440-B3DA8E5B5FE6}" dt="2026-07-07T09:43:05.651" v="411" actId="20577"/>
          <ac:spMkLst>
            <pc:docMk/>
            <pc:sldMk cId="2136643106" sldId="258"/>
            <ac:spMk id="7" creationId="{77373A26-3971-EA2A-E4FE-3E922797582F}"/>
          </ac:spMkLst>
        </pc:spChg>
        <pc:spChg chg="del">
          <ac:chgData name="Eva Quevedo / Acordeconsulting" userId="c96fc51a-08f0-4d0a-93e1-5c07cc54dbf2" providerId="ADAL" clId="{A1F89BC7-E63E-4DDA-8440-B3DA8E5B5FE6}" dt="2026-07-07T09:43:35.578" v="412" actId="478"/>
          <ac:spMkLst>
            <pc:docMk/>
            <pc:sldMk cId="2136643106" sldId="258"/>
            <ac:spMk id="9" creationId="{7FB46313-F39E-E3F8-E723-AC53E3470CDA}"/>
          </ac:spMkLst>
        </pc:spChg>
        <pc:spChg chg="add mod">
          <ac:chgData name="Eva Quevedo / Acordeconsulting" userId="c96fc51a-08f0-4d0a-93e1-5c07cc54dbf2" providerId="ADAL" clId="{A1F89BC7-E63E-4DDA-8440-B3DA8E5B5FE6}" dt="2026-07-07T10:13:24.673" v="789" actId="207"/>
          <ac:spMkLst>
            <pc:docMk/>
            <pc:sldMk cId="2136643106" sldId="258"/>
            <ac:spMk id="10" creationId="{3E237EDE-2DDB-1321-EBB5-5DD7963B1752}"/>
          </ac:spMkLst>
        </pc:spChg>
        <pc:spChg chg="add mod">
          <ac:chgData name="Eva Quevedo / Acordeconsulting" userId="c96fc51a-08f0-4d0a-93e1-5c07cc54dbf2" providerId="ADAL" clId="{A1F89BC7-E63E-4DDA-8440-B3DA8E5B5FE6}" dt="2026-07-07T10:02:45.684" v="637" actId="27636"/>
          <ac:spMkLst>
            <pc:docMk/>
            <pc:sldMk cId="2136643106" sldId="258"/>
            <ac:spMk id="12" creationId="{8E55D34C-F379-B87D-5260-74ADA8F722D3}"/>
          </ac:spMkLst>
        </pc:spChg>
        <pc:spChg chg="del">
          <ac:chgData name="Eva Quevedo / Acordeconsulting" userId="c96fc51a-08f0-4d0a-93e1-5c07cc54dbf2" providerId="ADAL" clId="{A1F89BC7-E63E-4DDA-8440-B3DA8E5B5FE6}" dt="2026-07-07T09:43:38.955" v="413" actId="478"/>
          <ac:spMkLst>
            <pc:docMk/>
            <pc:sldMk cId="2136643106" sldId="258"/>
            <ac:spMk id="13" creationId="{C598C6F4-5C98-EBF4-7294-80024731FEDA}"/>
          </ac:spMkLst>
        </pc:spChg>
        <pc:spChg chg="del">
          <ac:chgData name="Eva Quevedo / Acordeconsulting" userId="c96fc51a-08f0-4d0a-93e1-5c07cc54dbf2" providerId="ADAL" clId="{A1F89BC7-E63E-4DDA-8440-B3DA8E5B5FE6}" dt="2026-07-07T09:43:38.955" v="413" actId="478"/>
          <ac:spMkLst>
            <pc:docMk/>
            <pc:sldMk cId="2136643106" sldId="258"/>
            <ac:spMk id="15" creationId="{099C2565-DE51-B022-0A2A-29ECEF58C06B}"/>
          </ac:spMkLst>
        </pc:spChg>
        <pc:spChg chg="add mod">
          <ac:chgData name="Eva Quevedo / Acordeconsulting" userId="c96fc51a-08f0-4d0a-93e1-5c07cc54dbf2" providerId="ADAL" clId="{A1F89BC7-E63E-4DDA-8440-B3DA8E5B5FE6}" dt="2026-07-07T09:44:58.346" v="426" actId="1076"/>
          <ac:spMkLst>
            <pc:docMk/>
            <pc:sldMk cId="2136643106" sldId="258"/>
            <ac:spMk id="16" creationId="{41180152-497D-6872-7263-97D80CC60E62}"/>
          </ac:spMkLst>
        </pc:spChg>
        <pc:spChg chg="del">
          <ac:chgData name="Eva Quevedo / Acordeconsulting" userId="c96fc51a-08f0-4d0a-93e1-5c07cc54dbf2" providerId="ADAL" clId="{A1F89BC7-E63E-4DDA-8440-B3DA8E5B5FE6}" dt="2026-07-07T09:43:38.955" v="413" actId="478"/>
          <ac:spMkLst>
            <pc:docMk/>
            <pc:sldMk cId="2136643106" sldId="258"/>
            <ac:spMk id="17" creationId="{EDD46E69-41CA-EC79-60B5-4383193D30EA}"/>
          </ac:spMkLst>
        </pc:spChg>
        <pc:spChg chg="add mod">
          <ac:chgData name="Eva Quevedo / Acordeconsulting" userId="c96fc51a-08f0-4d0a-93e1-5c07cc54dbf2" providerId="ADAL" clId="{A1F89BC7-E63E-4DDA-8440-B3DA8E5B5FE6}" dt="2026-07-07T09:44:58.346" v="426" actId="1076"/>
          <ac:spMkLst>
            <pc:docMk/>
            <pc:sldMk cId="2136643106" sldId="258"/>
            <ac:spMk id="20" creationId="{B4991DBB-5E7F-A047-7E75-EA9F72B03B3A}"/>
          </ac:spMkLst>
        </pc:spChg>
        <pc:spChg chg="del">
          <ac:chgData name="Eva Quevedo / Acordeconsulting" userId="c96fc51a-08f0-4d0a-93e1-5c07cc54dbf2" providerId="ADAL" clId="{A1F89BC7-E63E-4DDA-8440-B3DA8E5B5FE6}" dt="2026-07-07T09:43:38.955" v="413" actId="478"/>
          <ac:spMkLst>
            <pc:docMk/>
            <pc:sldMk cId="2136643106" sldId="258"/>
            <ac:spMk id="21" creationId="{EA63C63A-B1E4-23C5-1F2D-4A582B000DEB}"/>
          </ac:spMkLst>
        </pc:spChg>
        <pc:spChg chg="del">
          <ac:chgData name="Eva Quevedo / Acordeconsulting" userId="c96fc51a-08f0-4d0a-93e1-5c07cc54dbf2" providerId="ADAL" clId="{A1F89BC7-E63E-4DDA-8440-B3DA8E5B5FE6}" dt="2026-07-07T09:43:38.955" v="413" actId="478"/>
          <ac:spMkLst>
            <pc:docMk/>
            <pc:sldMk cId="2136643106" sldId="258"/>
            <ac:spMk id="23" creationId="{1F23EDFE-CF76-6AE5-23A7-6D3207DE4435}"/>
          </ac:spMkLst>
        </pc:spChg>
        <pc:spChg chg="add mod">
          <ac:chgData name="Eva Quevedo / Acordeconsulting" userId="c96fc51a-08f0-4d0a-93e1-5c07cc54dbf2" providerId="ADAL" clId="{A1F89BC7-E63E-4DDA-8440-B3DA8E5B5FE6}" dt="2026-07-07T09:44:58.346" v="426" actId="1076"/>
          <ac:spMkLst>
            <pc:docMk/>
            <pc:sldMk cId="2136643106" sldId="258"/>
            <ac:spMk id="24" creationId="{06B62701-BEB7-6724-8990-9D4FD20C61F7}"/>
          </ac:spMkLst>
        </pc:spChg>
        <pc:spChg chg="del">
          <ac:chgData name="Eva Quevedo / Acordeconsulting" userId="c96fc51a-08f0-4d0a-93e1-5c07cc54dbf2" providerId="ADAL" clId="{A1F89BC7-E63E-4DDA-8440-B3DA8E5B5FE6}" dt="2026-07-07T09:43:38.955" v="413" actId="478"/>
          <ac:spMkLst>
            <pc:docMk/>
            <pc:sldMk cId="2136643106" sldId="258"/>
            <ac:spMk id="25" creationId="{088676D4-82B2-1CCB-A164-608E7CD2944C}"/>
          </ac:spMkLst>
        </pc:spChg>
        <pc:spChg chg="del">
          <ac:chgData name="Eva Quevedo / Acordeconsulting" userId="c96fc51a-08f0-4d0a-93e1-5c07cc54dbf2" providerId="ADAL" clId="{A1F89BC7-E63E-4DDA-8440-B3DA8E5B5FE6}" dt="2026-07-07T09:43:38.955" v="413" actId="478"/>
          <ac:spMkLst>
            <pc:docMk/>
            <pc:sldMk cId="2136643106" sldId="258"/>
            <ac:spMk id="27" creationId="{4ECFA0D5-8AB8-35CC-D2E5-5156AE35152D}"/>
          </ac:spMkLst>
        </pc:spChg>
        <pc:spChg chg="add mod">
          <ac:chgData name="Eva Quevedo / Acordeconsulting" userId="c96fc51a-08f0-4d0a-93e1-5c07cc54dbf2" providerId="ADAL" clId="{A1F89BC7-E63E-4DDA-8440-B3DA8E5B5FE6}" dt="2026-07-07T10:05:03.444" v="678" actId="1076"/>
          <ac:spMkLst>
            <pc:docMk/>
            <pc:sldMk cId="2136643106" sldId="258"/>
            <ac:spMk id="28" creationId="{6F38D965-7917-A94E-73B1-E239482D798D}"/>
          </ac:spMkLst>
        </pc:spChg>
        <pc:spChg chg="del">
          <ac:chgData name="Eva Quevedo / Acordeconsulting" userId="c96fc51a-08f0-4d0a-93e1-5c07cc54dbf2" providerId="ADAL" clId="{A1F89BC7-E63E-4DDA-8440-B3DA8E5B5FE6}" dt="2026-07-07T09:43:38.955" v="413" actId="478"/>
          <ac:spMkLst>
            <pc:docMk/>
            <pc:sldMk cId="2136643106" sldId="258"/>
            <ac:spMk id="29" creationId="{062105A2-C73C-2DDA-B911-F2B1C6F3F74D}"/>
          </ac:spMkLst>
        </pc:spChg>
        <pc:spChg chg="add mod">
          <ac:chgData name="Eva Quevedo / Acordeconsulting" userId="c96fc51a-08f0-4d0a-93e1-5c07cc54dbf2" providerId="ADAL" clId="{A1F89BC7-E63E-4DDA-8440-B3DA8E5B5FE6}" dt="2026-07-07T10:05:03.444" v="678" actId="1076"/>
          <ac:spMkLst>
            <pc:docMk/>
            <pc:sldMk cId="2136643106" sldId="258"/>
            <ac:spMk id="32" creationId="{A82E163E-D03F-5A2A-4AE4-E86F1319156B}"/>
          </ac:spMkLst>
        </pc:spChg>
        <pc:spChg chg="del">
          <ac:chgData name="Eva Quevedo / Acordeconsulting" userId="c96fc51a-08f0-4d0a-93e1-5c07cc54dbf2" providerId="ADAL" clId="{A1F89BC7-E63E-4DDA-8440-B3DA8E5B5FE6}" dt="2026-07-07T09:43:38.955" v="413" actId="478"/>
          <ac:spMkLst>
            <pc:docMk/>
            <pc:sldMk cId="2136643106" sldId="258"/>
            <ac:spMk id="35" creationId="{AE9875D5-F3A9-B63D-1EC1-B8A4EE8E9A52}"/>
          </ac:spMkLst>
        </pc:spChg>
        <pc:spChg chg="add mod">
          <ac:chgData name="Eva Quevedo / Acordeconsulting" userId="c96fc51a-08f0-4d0a-93e1-5c07cc54dbf2" providerId="ADAL" clId="{A1F89BC7-E63E-4DDA-8440-B3DA8E5B5FE6}" dt="2026-07-07T10:05:03.444" v="678" actId="1076"/>
          <ac:spMkLst>
            <pc:docMk/>
            <pc:sldMk cId="2136643106" sldId="258"/>
            <ac:spMk id="36" creationId="{6EB0A842-9893-23EC-7B91-BD587E06B3EA}"/>
          </ac:spMkLst>
        </pc:spChg>
        <pc:spChg chg="del">
          <ac:chgData name="Eva Quevedo / Acordeconsulting" userId="c96fc51a-08f0-4d0a-93e1-5c07cc54dbf2" providerId="ADAL" clId="{A1F89BC7-E63E-4DDA-8440-B3DA8E5B5FE6}" dt="2026-07-07T09:43:38.955" v="413" actId="478"/>
          <ac:spMkLst>
            <pc:docMk/>
            <pc:sldMk cId="2136643106" sldId="258"/>
            <ac:spMk id="37" creationId="{3E902BE7-F01E-C2F1-CD56-14DEB3A9A4D7}"/>
          </ac:spMkLst>
        </pc:spChg>
        <pc:spChg chg="add mod">
          <ac:chgData name="Eva Quevedo / Acordeconsulting" userId="c96fc51a-08f0-4d0a-93e1-5c07cc54dbf2" providerId="ADAL" clId="{A1F89BC7-E63E-4DDA-8440-B3DA8E5B5FE6}" dt="2026-07-07T10:05:03.444" v="678" actId="1076"/>
          <ac:spMkLst>
            <pc:docMk/>
            <pc:sldMk cId="2136643106" sldId="258"/>
            <ac:spMk id="39" creationId="{7FEF1520-1A89-46B4-F997-6297E9070173}"/>
          </ac:spMkLst>
        </pc:spChg>
        <pc:spChg chg="add">
          <ac:chgData name="Eva Quevedo / Acordeconsulting" userId="c96fc51a-08f0-4d0a-93e1-5c07cc54dbf2" providerId="ADAL" clId="{A1F89BC7-E63E-4DDA-8440-B3DA8E5B5FE6}" dt="2026-07-07T09:45:09.616" v="428" actId="22"/>
          <ac:spMkLst>
            <pc:docMk/>
            <pc:sldMk cId="2136643106" sldId="258"/>
            <ac:spMk id="41" creationId="{B524D6E5-A9B2-34B1-434D-7B4CEC2BBAA2}"/>
          </ac:spMkLst>
        </pc:spChg>
      </pc:sldChg>
      <pc:sldChg chg="addSp delSp modSp add mod">
        <pc:chgData name="Eva Quevedo / Acordeconsulting" userId="c96fc51a-08f0-4d0a-93e1-5c07cc54dbf2" providerId="ADAL" clId="{A1F89BC7-E63E-4DDA-8440-B3DA8E5B5FE6}" dt="2026-07-07T10:12:53.777" v="787" actId="255"/>
        <pc:sldMkLst>
          <pc:docMk/>
          <pc:sldMk cId="64336622" sldId="259"/>
        </pc:sldMkLst>
        <pc:spChg chg="del">
          <ac:chgData name="Eva Quevedo / Acordeconsulting" userId="c96fc51a-08f0-4d0a-93e1-5c07cc54dbf2" providerId="ADAL" clId="{A1F89BC7-E63E-4DDA-8440-B3DA8E5B5FE6}" dt="2026-07-07T09:45:40.706" v="430" actId="478"/>
          <ac:spMkLst>
            <pc:docMk/>
            <pc:sldMk cId="64336622" sldId="259"/>
            <ac:spMk id="3" creationId="{EAD32950-4E63-2678-985C-014786AEAD47}"/>
          </ac:spMkLst>
        </pc:spChg>
        <pc:spChg chg="add mod">
          <ac:chgData name="Eva Quevedo / Acordeconsulting" userId="c96fc51a-08f0-4d0a-93e1-5c07cc54dbf2" providerId="ADAL" clId="{A1F89BC7-E63E-4DDA-8440-B3DA8E5B5FE6}" dt="2026-07-07T10:12:48.733" v="786" actId="255"/>
          <ac:spMkLst>
            <pc:docMk/>
            <pc:sldMk cId="64336622" sldId="259"/>
            <ac:spMk id="4" creationId="{619A926B-1249-1427-8CCD-87B5CEE3CEFB}"/>
          </ac:spMkLst>
        </pc:spChg>
        <pc:spChg chg="del">
          <ac:chgData name="Eva Quevedo / Acordeconsulting" userId="c96fc51a-08f0-4d0a-93e1-5c07cc54dbf2" providerId="ADAL" clId="{A1F89BC7-E63E-4DDA-8440-B3DA8E5B5FE6}" dt="2026-07-07T09:45:40.706" v="430" actId="478"/>
          <ac:spMkLst>
            <pc:docMk/>
            <pc:sldMk cId="64336622" sldId="259"/>
            <ac:spMk id="6" creationId="{77D9CB13-AD99-1F7E-D8BC-8EB0FE991D26}"/>
          </ac:spMkLst>
        </pc:spChg>
        <pc:spChg chg="mod">
          <ac:chgData name="Eva Quevedo / Acordeconsulting" userId="c96fc51a-08f0-4d0a-93e1-5c07cc54dbf2" providerId="ADAL" clId="{A1F89BC7-E63E-4DDA-8440-B3DA8E5B5FE6}" dt="2026-07-07T09:45:56.288" v="460" actId="14100"/>
          <ac:spMkLst>
            <pc:docMk/>
            <pc:sldMk cId="64336622" sldId="259"/>
            <ac:spMk id="7" creationId="{3A0E11EA-3583-A556-82DA-99F6768C3EA5}"/>
          </ac:spMkLst>
        </pc:spChg>
        <pc:spChg chg="add mod">
          <ac:chgData name="Eva Quevedo / Acordeconsulting" userId="c96fc51a-08f0-4d0a-93e1-5c07cc54dbf2" providerId="ADAL" clId="{A1F89BC7-E63E-4DDA-8440-B3DA8E5B5FE6}" dt="2026-07-07T10:12:53.777" v="787" actId="255"/>
          <ac:spMkLst>
            <pc:docMk/>
            <pc:sldMk cId="64336622" sldId="259"/>
            <ac:spMk id="9" creationId="{4012457A-8DF9-FB60-4026-D6EFC0F04C57}"/>
          </ac:spMkLst>
        </pc:spChg>
        <pc:spChg chg="del">
          <ac:chgData name="Eva Quevedo / Acordeconsulting" userId="c96fc51a-08f0-4d0a-93e1-5c07cc54dbf2" providerId="ADAL" clId="{A1F89BC7-E63E-4DDA-8440-B3DA8E5B5FE6}" dt="2026-07-07T09:45:40.706" v="430" actId="478"/>
          <ac:spMkLst>
            <pc:docMk/>
            <pc:sldMk cId="64336622" sldId="259"/>
            <ac:spMk id="10" creationId="{2BFD6ABF-EAA9-1835-3632-589CDF59E32C}"/>
          </ac:spMkLst>
        </pc:spChg>
        <pc:spChg chg="del">
          <ac:chgData name="Eva Quevedo / Acordeconsulting" userId="c96fc51a-08f0-4d0a-93e1-5c07cc54dbf2" providerId="ADAL" clId="{A1F89BC7-E63E-4DDA-8440-B3DA8E5B5FE6}" dt="2026-07-07T09:45:40.706" v="430" actId="478"/>
          <ac:spMkLst>
            <pc:docMk/>
            <pc:sldMk cId="64336622" sldId="259"/>
            <ac:spMk id="12" creationId="{E4475121-399F-D344-46EE-740A7775130C}"/>
          </ac:spMkLst>
        </pc:spChg>
        <pc:spChg chg="add mod">
          <ac:chgData name="Eva Quevedo / Acordeconsulting" userId="c96fc51a-08f0-4d0a-93e1-5c07cc54dbf2" providerId="ADAL" clId="{A1F89BC7-E63E-4DDA-8440-B3DA8E5B5FE6}" dt="2026-07-07T10:05:38.424" v="681" actId="255"/>
          <ac:spMkLst>
            <pc:docMk/>
            <pc:sldMk cId="64336622" sldId="259"/>
            <ac:spMk id="13" creationId="{FE133FC2-C26C-F27E-D025-F7E90092F679}"/>
          </ac:spMkLst>
        </pc:spChg>
        <pc:spChg chg="add mod">
          <ac:chgData name="Eva Quevedo / Acordeconsulting" userId="c96fc51a-08f0-4d0a-93e1-5c07cc54dbf2" providerId="ADAL" clId="{A1F89BC7-E63E-4DDA-8440-B3DA8E5B5FE6}" dt="2026-07-07T10:05:38.424" v="681" actId="255"/>
          <ac:spMkLst>
            <pc:docMk/>
            <pc:sldMk cId="64336622" sldId="259"/>
            <ac:spMk id="15" creationId="{2D3CE6EE-37FD-4C5A-6D07-DFA7B4AF2F8D}"/>
          </ac:spMkLst>
        </pc:spChg>
        <pc:spChg chg="del">
          <ac:chgData name="Eva Quevedo / Acordeconsulting" userId="c96fc51a-08f0-4d0a-93e1-5c07cc54dbf2" providerId="ADAL" clId="{A1F89BC7-E63E-4DDA-8440-B3DA8E5B5FE6}" dt="2026-07-07T09:45:40.706" v="430" actId="478"/>
          <ac:spMkLst>
            <pc:docMk/>
            <pc:sldMk cId="64336622" sldId="259"/>
            <ac:spMk id="16" creationId="{FFE20C94-3442-1D2E-47C1-5EC63FB4C045}"/>
          </ac:spMkLst>
        </pc:spChg>
        <pc:spChg chg="add mod">
          <ac:chgData name="Eva Quevedo / Acordeconsulting" userId="c96fc51a-08f0-4d0a-93e1-5c07cc54dbf2" providerId="ADAL" clId="{A1F89BC7-E63E-4DDA-8440-B3DA8E5B5FE6}" dt="2026-07-07T10:05:38.424" v="681" actId="255"/>
          <ac:spMkLst>
            <pc:docMk/>
            <pc:sldMk cId="64336622" sldId="259"/>
            <ac:spMk id="18" creationId="{B719E993-3294-5A70-7697-09BD1D55DBE9}"/>
          </ac:spMkLst>
        </pc:spChg>
        <pc:spChg chg="del">
          <ac:chgData name="Eva Quevedo / Acordeconsulting" userId="c96fc51a-08f0-4d0a-93e1-5c07cc54dbf2" providerId="ADAL" clId="{A1F89BC7-E63E-4DDA-8440-B3DA8E5B5FE6}" dt="2026-07-07T09:45:40.706" v="430" actId="478"/>
          <ac:spMkLst>
            <pc:docMk/>
            <pc:sldMk cId="64336622" sldId="259"/>
            <ac:spMk id="20" creationId="{ED96F62D-1E94-2C9E-F5DA-40627900A210}"/>
          </ac:spMkLst>
        </pc:spChg>
        <pc:spChg chg="add mod">
          <ac:chgData name="Eva Quevedo / Acordeconsulting" userId="c96fc51a-08f0-4d0a-93e1-5c07cc54dbf2" providerId="ADAL" clId="{A1F89BC7-E63E-4DDA-8440-B3DA8E5B5FE6}" dt="2026-07-07T10:05:38.424" v="681" actId="255"/>
          <ac:spMkLst>
            <pc:docMk/>
            <pc:sldMk cId="64336622" sldId="259"/>
            <ac:spMk id="21" creationId="{3553C667-6CFE-934E-9CA8-1294CFFF27A7}"/>
          </ac:spMkLst>
        </pc:spChg>
        <pc:spChg chg="add mod">
          <ac:chgData name="Eva Quevedo / Acordeconsulting" userId="c96fc51a-08f0-4d0a-93e1-5c07cc54dbf2" providerId="ADAL" clId="{A1F89BC7-E63E-4DDA-8440-B3DA8E5B5FE6}" dt="2026-07-07T10:05:38.424" v="681" actId="255"/>
          <ac:spMkLst>
            <pc:docMk/>
            <pc:sldMk cId="64336622" sldId="259"/>
            <ac:spMk id="23" creationId="{E4D94C26-BD34-E30B-5697-23B9E81F09DC}"/>
          </ac:spMkLst>
        </pc:spChg>
        <pc:spChg chg="del">
          <ac:chgData name="Eva Quevedo / Acordeconsulting" userId="c96fc51a-08f0-4d0a-93e1-5c07cc54dbf2" providerId="ADAL" clId="{A1F89BC7-E63E-4DDA-8440-B3DA8E5B5FE6}" dt="2026-07-07T09:45:40.706" v="430" actId="478"/>
          <ac:spMkLst>
            <pc:docMk/>
            <pc:sldMk cId="64336622" sldId="259"/>
            <ac:spMk id="24" creationId="{846F5BE8-1DFA-9078-4104-C38EDD5E827C}"/>
          </ac:spMkLst>
        </pc:spChg>
        <pc:spChg chg="mod">
          <ac:chgData name="Eva Quevedo / Acordeconsulting" userId="c96fc51a-08f0-4d0a-93e1-5c07cc54dbf2" providerId="ADAL" clId="{A1F89BC7-E63E-4DDA-8440-B3DA8E5B5FE6}" dt="2026-07-07T10:05:38.424" v="681" actId="255"/>
          <ac:spMkLst>
            <pc:docMk/>
            <pc:sldMk cId="64336622" sldId="259"/>
            <ac:spMk id="26" creationId="{205E9C1C-5F3B-7A7B-106F-9127671C088A}"/>
          </ac:spMkLst>
        </pc:spChg>
        <pc:spChg chg="del">
          <ac:chgData name="Eva Quevedo / Acordeconsulting" userId="c96fc51a-08f0-4d0a-93e1-5c07cc54dbf2" providerId="ADAL" clId="{A1F89BC7-E63E-4DDA-8440-B3DA8E5B5FE6}" dt="2026-07-07T09:45:40.706" v="430" actId="478"/>
          <ac:spMkLst>
            <pc:docMk/>
            <pc:sldMk cId="64336622" sldId="259"/>
            <ac:spMk id="28" creationId="{70F689BD-6029-8006-839A-1FF4B6A77571}"/>
          </ac:spMkLst>
        </pc:spChg>
        <pc:spChg chg="add mod">
          <ac:chgData name="Eva Quevedo / Acordeconsulting" userId="c96fc51a-08f0-4d0a-93e1-5c07cc54dbf2" providerId="ADAL" clId="{A1F89BC7-E63E-4DDA-8440-B3DA8E5B5FE6}" dt="2026-07-07T10:05:38.424" v="681" actId="255"/>
          <ac:spMkLst>
            <pc:docMk/>
            <pc:sldMk cId="64336622" sldId="259"/>
            <ac:spMk id="29" creationId="{4EA6FDD0-D2F2-167E-7DD7-4566458976D0}"/>
          </ac:spMkLst>
        </pc:spChg>
        <pc:spChg chg="add mod">
          <ac:chgData name="Eva Quevedo / Acordeconsulting" userId="c96fc51a-08f0-4d0a-93e1-5c07cc54dbf2" providerId="ADAL" clId="{A1F89BC7-E63E-4DDA-8440-B3DA8E5B5FE6}" dt="2026-07-07T10:05:38.424" v="681" actId="255"/>
          <ac:spMkLst>
            <pc:docMk/>
            <pc:sldMk cId="64336622" sldId="259"/>
            <ac:spMk id="31" creationId="{DAB6EEFB-9FDE-D453-07AE-A840BC169DB8}"/>
          </ac:spMkLst>
        </pc:spChg>
        <pc:spChg chg="del">
          <ac:chgData name="Eva Quevedo / Acordeconsulting" userId="c96fc51a-08f0-4d0a-93e1-5c07cc54dbf2" providerId="ADAL" clId="{A1F89BC7-E63E-4DDA-8440-B3DA8E5B5FE6}" dt="2026-07-07T09:45:40.706" v="430" actId="478"/>
          <ac:spMkLst>
            <pc:docMk/>
            <pc:sldMk cId="64336622" sldId="259"/>
            <ac:spMk id="32" creationId="{DE9757F9-B81B-1273-CAC0-62C5B2A5B20B}"/>
          </ac:spMkLst>
        </pc:spChg>
        <pc:spChg chg="add mod">
          <ac:chgData name="Eva Quevedo / Acordeconsulting" userId="c96fc51a-08f0-4d0a-93e1-5c07cc54dbf2" providerId="ADAL" clId="{A1F89BC7-E63E-4DDA-8440-B3DA8E5B5FE6}" dt="2026-07-07T10:05:38.424" v="681" actId="255"/>
          <ac:spMkLst>
            <pc:docMk/>
            <pc:sldMk cId="64336622" sldId="259"/>
            <ac:spMk id="34" creationId="{2FB72768-59AA-CE1A-A91D-77A7904EC69A}"/>
          </ac:spMkLst>
        </pc:spChg>
        <pc:spChg chg="del">
          <ac:chgData name="Eva Quevedo / Acordeconsulting" userId="c96fc51a-08f0-4d0a-93e1-5c07cc54dbf2" providerId="ADAL" clId="{A1F89BC7-E63E-4DDA-8440-B3DA8E5B5FE6}" dt="2026-07-07T09:45:40.706" v="430" actId="478"/>
          <ac:spMkLst>
            <pc:docMk/>
            <pc:sldMk cId="64336622" sldId="259"/>
            <ac:spMk id="39" creationId="{6720B249-6C75-9206-ED72-CB244EEB77F8}"/>
          </ac:spMkLst>
        </pc:spChg>
        <pc:spChg chg="del">
          <ac:chgData name="Eva Quevedo / Acordeconsulting" userId="c96fc51a-08f0-4d0a-93e1-5c07cc54dbf2" providerId="ADAL" clId="{A1F89BC7-E63E-4DDA-8440-B3DA8E5B5FE6}" dt="2026-07-07T09:45:42.405" v="431" actId="478"/>
          <ac:spMkLst>
            <pc:docMk/>
            <pc:sldMk cId="64336622" sldId="259"/>
            <ac:spMk id="41" creationId="{412481A0-01C2-9599-6C85-DE120CAE1BD9}"/>
          </ac:spMkLst>
        </pc:spChg>
      </pc:sldChg>
      <pc:sldChg chg="delSp modSp add mod">
        <pc:chgData name="Eva Quevedo / Acordeconsulting" userId="c96fc51a-08f0-4d0a-93e1-5c07cc54dbf2" providerId="ADAL" clId="{A1F89BC7-E63E-4DDA-8440-B3DA8E5B5FE6}" dt="2026-07-07T10:06:36.406" v="698" actId="120"/>
        <pc:sldMkLst>
          <pc:docMk/>
          <pc:sldMk cId="0" sldId="260"/>
        </pc:sldMkLst>
        <pc:spChg chg="del">
          <ac:chgData name="Eva Quevedo / Acordeconsulting" userId="c96fc51a-08f0-4d0a-93e1-5c07cc54dbf2" providerId="ADAL" clId="{A1F89BC7-E63E-4DDA-8440-B3DA8E5B5FE6}" dt="2026-07-07T10:06:10.668" v="686" actId="478"/>
          <ac:spMkLst>
            <pc:docMk/>
            <pc:sldMk cId="0" sldId="260"/>
            <ac:spMk id="3" creationId="{00000000-0000-0000-0000-000000000000}"/>
          </ac:spMkLst>
        </pc:spChg>
        <pc:spChg chg="del">
          <ac:chgData name="Eva Quevedo / Acordeconsulting" userId="c96fc51a-08f0-4d0a-93e1-5c07cc54dbf2" providerId="ADAL" clId="{A1F89BC7-E63E-4DDA-8440-B3DA8E5B5FE6}" dt="2026-07-07T10:06:23.819" v="694" actId="478"/>
          <ac:spMkLst>
            <pc:docMk/>
            <pc:sldMk cId="0" sldId="260"/>
            <ac:spMk id="4" creationId="{00000000-0000-0000-0000-000000000000}"/>
          </ac:spMkLst>
        </pc:spChg>
        <pc:spChg chg="mod">
          <ac:chgData name="Eva Quevedo / Acordeconsulting" userId="c96fc51a-08f0-4d0a-93e1-5c07cc54dbf2" providerId="ADAL" clId="{A1F89BC7-E63E-4DDA-8440-B3DA8E5B5FE6}" dt="2026-07-07T10:05:57.802" v="683" actId="14100"/>
          <ac:spMkLst>
            <pc:docMk/>
            <pc:sldMk cId="0" sldId="260"/>
            <ac:spMk id="5" creationId="{00000000-0000-0000-0000-000000000000}"/>
          </ac:spMkLst>
        </pc:spChg>
        <pc:spChg chg="mod">
          <ac:chgData name="Eva Quevedo / Acordeconsulting" userId="c96fc51a-08f0-4d0a-93e1-5c07cc54dbf2" providerId="ADAL" clId="{A1F89BC7-E63E-4DDA-8440-B3DA8E5B5FE6}" dt="2026-07-07T10:06:36.406" v="698" actId="120"/>
          <ac:spMkLst>
            <pc:docMk/>
            <pc:sldMk cId="0" sldId="260"/>
            <ac:spMk id="6" creationId="{00000000-0000-0000-0000-000000000000}"/>
          </ac:spMkLst>
        </pc:spChg>
        <pc:spChg chg="del mod">
          <ac:chgData name="Eva Quevedo / Acordeconsulting" userId="c96fc51a-08f0-4d0a-93e1-5c07cc54dbf2" providerId="ADAL" clId="{A1F89BC7-E63E-4DDA-8440-B3DA8E5B5FE6}" dt="2026-07-07T10:06:14.676" v="689" actId="478"/>
          <ac:spMkLst>
            <pc:docMk/>
            <pc:sldMk cId="0" sldId="260"/>
            <ac:spMk id="7" creationId="{00000000-0000-0000-0000-000000000000}"/>
          </ac:spMkLst>
        </pc:spChg>
        <pc:spChg chg="del mod">
          <ac:chgData name="Eva Quevedo / Acordeconsulting" userId="c96fc51a-08f0-4d0a-93e1-5c07cc54dbf2" providerId="ADAL" clId="{A1F89BC7-E63E-4DDA-8440-B3DA8E5B5FE6}" dt="2026-07-07T10:06:13.048" v="688" actId="478"/>
          <ac:spMkLst>
            <pc:docMk/>
            <pc:sldMk cId="0" sldId="260"/>
            <ac:spMk id="8" creationId="{00000000-0000-0000-0000-000000000000}"/>
          </ac:spMkLst>
        </pc:spChg>
        <pc:spChg chg="del mod">
          <ac:chgData name="Eva Quevedo / Acordeconsulting" userId="c96fc51a-08f0-4d0a-93e1-5c07cc54dbf2" providerId="ADAL" clId="{A1F89BC7-E63E-4DDA-8440-B3DA8E5B5FE6}" dt="2026-07-07T10:06:17.146" v="690" actId="478"/>
          <ac:spMkLst>
            <pc:docMk/>
            <pc:sldMk cId="0" sldId="260"/>
            <ac:spMk id="9" creationId="{00000000-0000-0000-0000-000000000000}"/>
          </ac:spMkLst>
        </pc:spChg>
        <pc:spChg chg="del mod">
          <ac:chgData name="Eva Quevedo / Acordeconsulting" userId="c96fc51a-08f0-4d0a-93e1-5c07cc54dbf2" providerId="ADAL" clId="{A1F89BC7-E63E-4DDA-8440-B3DA8E5B5FE6}" dt="2026-07-07T10:06:18.539" v="691" actId="478"/>
          <ac:spMkLst>
            <pc:docMk/>
            <pc:sldMk cId="0" sldId="260"/>
            <ac:spMk id="10" creationId="{00000000-0000-0000-0000-000000000000}"/>
          </ac:spMkLst>
        </pc:spChg>
        <pc:spChg chg="del mod">
          <ac:chgData name="Eva Quevedo / Acordeconsulting" userId="c96fc51a-08f0-4d0a-93e1-5c07cc54dbf2" providerId="ADAL" clId="{A1F89BC7-E63E-4DDA-8440-B3DA8E5B5FE6}" dt="2026-07-07T10:06:20.699" v="692" actId="478"/>
          <ac:spMkLst>
            <pc:docMk/>
            <pc:sldMk cId="0" sldId="260"/>
            <ac:spMk id="11" creationId="{00000000-0000-0000-0000-000000000000}"/>
          </ac:spMkLst>
        </pc:spChg>
        <pc:spChg chg="del mod">
          <ac:chgData name="Eva Quevedo / Acordeconsulting" userId="c96fc51a-08f0-4d0a-93e1-5c07cc54dbf2" providerId="ADAL" clId="{A1F89BC7-E63E-4DDA-8440-B3DA8E5B5FE6}" dt="2026-07-07T10:06:22.347" v="693" actId="478"/>
          <ac:spMkLst>
            <pc:docMk/>
            <pc:sldMk cId="0" sldId="260"/>
            <ac:spMk id="12" creationId="{00000000-0000-0000-0000-000000000000}"/>
          </ac:spMkLst>
        </pc:spChg>
        <pc:spChg chg="del">
          <ac:chgData name="Eva Quevedo / Acordeconsulting" userId="c96fc51a-08f0-4d0a-93e1-5c07cc54dbf2" providerId="ADAL" clId="{A1F89BC7-E63E-4DDA-8440-B3DA8E5B5FE6}" dt="2026-07-07T10:06:25.245" v="695" actId="478"/>
          <ac:spMkLst>
            <pc:docMk/>
            <pc:sldMk cId="0" sldId="260"/>
            <ac:spMk id="25" creationId="{00000000-0000-0000-0000-000000000000}"/>
          </ac:spMkLst>
        </pc:spChg>
      </pc:sldChg>
      <pc:sldChg chg="addSp delSp modSp add mod">
        <pc:chgData name="Eva Quevedo / Acordeconsulting" userId="c96fc51a-08f0-4d0a-93e1-5c07cc54dbf2" providerId="ADAL" clId="{A1F89BC7-E63E-4DDA-8440-B3DA8E5B5FE6}" dt="2026-07-07T10:15:09.572" v="810" actId="27636"/>
        <pc:sldMkLst>
          <pc:docMk/>
          <pc:sldMk cId="2349650110" sldId="261"/>
        </pc:sldMkLst>
        <pc:spChg chg="add mod">
          <ac:chgData name="Eva Quevedo / Acordeconsulting" userId="c96fc51a-08f0-4d0a-93e1-5c07cc54dbf2" providerId="ADAL" clId="{A1F89BC7-E63E-4DDA-8440-B3DA8E5B5FE6}" dt="2026-07-07T10:09:34.827" v="743" actId="27636"/>
          <ac:spMkLst>
            <pc:docMk/>
            <pc:sldMk cId="2349650110" sldId="261"/>
            <ac:spMk id="3" creationId="{4EC5BFB7-369D-EA18-DBF1-CB69C737E39B}"/>
          </ac:spMkLst>
        </pc:spChg>
        <pc:spChg chg="del">
          <ac:chgData name="Eva Quevedo / Acordeconsulting" userId="c96fc51a-08f0-4d0a-93e1-5c07cc54dbf2" providerId="ADAL" clId="{A1F89BC7-E63E-4DDA-8440-B3DA8E5B5FE6}" dt="2026-07-07T09:49:41.406" v="530" actId="478"/>
          <ac:spMkLst>
            <pc:docMk/>
            <pc:sldMk cId="2349650110" sldId="261"/>
            <ac:spMk id="4" creationId="{AF9CC1B1-D67C-DB32-0B8B-6B4BEFD5D271}"/>
          </ac:spMkLst>
        </pc:spChg>
        <pc:spChg chg="mod">
          <ac:chgData name="Eva Quevedo / Acordeconsulting" userId="c96fc51a-08f0-4d0a-93e1-5c07cc54dbf2" providerId="ADAL" clId="{A1F89BC7-E63E-4DDA-8440-B3DA8E5B5FE6}" dt="2026-07-07T09:49:29.508" v="528" actId="20577"/>
          <ac:spMkLst>
            <pc:docMk/>
            <pc:sldMk cId="2349650110" sldId="261"/>
            <ac:spMk id="7" creationId="{6AFFF82F-77CB-EE34-12DA-76E704425997}"/>
          </ac:spMkLst>
        </pc:spChg>
        <pc:spChg chg="add mod">
          <ac:chgData name="Eva Quevedo / Acordeconsulting" userId="c96fc51a-08f0-4d0a-93e1-5c07cc54dbf2" providerId="ADAL" clId="{A1F89BC7-E63E-4DDA-8440-B3DA8E5B5FE6}" dt="2026-07-07T10:13:53.423" v="791" actId="14100"/>
          <ac:spMkLst>
            <pc:docMk/>
            <pc:sldMk cId="2349650110" sldId="261"/>
            <ac:spMk id="8" creationId="{CE97A7D1-5BBA-115B-DE66-468CD4744DA1}"/>
          </ac:spMkLst>
        </pc:spChg>
        <pc:spChg chg="del">
          <ac:chgData name="Eva Quevedo / Acordeconsulting" userId="c96fc51a-08f0-4d0a-93e1-5c07cc54dbf2" providerId="ADAL" clId="{A1F89BC7-E63E-4DDA-8440-B3DA8E5B5FE6}" dt="2026-07-07T09:49:39.423" v="529" actId="478"/>
          <ac:spMkLst>
            <pc:docMk/>
            <pc:sldMk cId="2349650110" sldId="261"/>
            <ac:spMk id="9" creationId="{B9B1A918-C65E-345F-71D6-C20DFF2837DA}"/>
          </ac:spMkLst>
        </pc:spChg>
        <pc:spChg chg="add mod">
          <ac:chgData name="Eva Quevedo / Acordeconsulting" userId="c96fc51a-08f0-4d0a-93e1-5c07cc54dbf2" providerId="ADAL" clId="{A1F89BC7-E63E-4DDA-8440-B3DA8E5B5FE6}" dt="2026-07-07T09:50:24.952" v="539" actId="1076"/>
          <ac:spMkLst>
            <pc:docMk/>
            <pc:sldMk cId="2349650110" sldId="261"/>
            <ac:spMk id="11" creationId="{5B7C7495-1240-3839-6EB4-C6AFA53B621C}"/>
          </ac:spMkLst>
        </pc:spChg>
        <pc:spChg chg="del">
          <ac:chgData name="Eva Quevedo / Acordeconsulting" userId="c96fc51a-08f0-4d0a-93e1-5c07cc54dbf2" providerId="ADAL" clId="{A1F89BC7-E63E-4DDA-8440-B3DA8E5B5FE6}" dt="2026-07-07T09:49:39.423" v="529" actId="478"/>
          <ac:spMkLst>
            <pc:docMk/>
            <pc:sldMk cId="2349650110" sldId="261"/>
            <ac:spMk id="13" creationId="{11DDB05A-7868-A735-77F2-CE7053452928}"/>
          </ac:spMkLst>
        </pc:spChg>
        <pc:spChg chg="add mod">
          <ac:chgData name="Eva Quevedo / Acordeconsulting" userId="c96fc51a-08f0-4d0a-93e1-5c07cc54dbf2" providerId="ADAL" clId="{A1F89BC7-E63E-4DDA-8440-B3DA8E5B5FE6}" dt="2026-07-07T09:50:24.952" v="539" actId="1076"/>
          <ac:spMkLst>
            <pc:docMk/>
            <pc:sldMk cId="2349650110" sldId="261"/>
            <ac:spMk id="14" creationId="{702F1326-86E8-EFD6-7BDC-8143AA2EAA1A}"/>
          </ac:spMkLst>
        </pc:spChg>
        <pc:spChg chg="del">
          <ac:chgData name="Eva Quevedo / Acordeconsulting" userId="c96fc51a-08f0-4d0a-93e1-5c07cc54dbf2" providerId="ADAL" clId="{A1F89BC7-E63E-4DDA-8440-B3DA8E5B5FE6}" dt="2026-07-07T09:49:39.423" v="529" actId="478"/>
          <ac:spMkLst>
            <pc:docMk/>
            <pc:sldMk cId="2349650110" sldId="261"/>
            <ac:spMk id="15" creationId="{1D2605AD-CEB3-7485-724D-A569F361EBDB}"/>
          </ac:spMkLst>
        </pc:spChg>
        <pc:spChg chg="add mod">
          <ac:chgData name="Eva Quevedo / Acordeconsulting" userId="c96fc51a-08f0-4d0a-93e1-5c07cc54dbf2" providerId="ADAL" clId="{A1F89BC7-E63E-4DDA-8440-B3DA8E5B5FE6}" dt="2026-07-07T10:14:50.382" v="800" actId="1076"/>
          <ac:spMkLst>
            <pc:docMk/>
            <pc:sldMk cId="2349650110" sldId="261"/>
            <ac:spMk id="17" creationId="{2B81274C-1922-77C8-78B1-26D8E72C0107}"/>
          </ac:spMkLst>
        </pc:spChg>
        <pc:spChg chg="del">
          <ac:chgData name="Eva Quevedo / Acordeconsulting" userId="c96fc51a-08f0-4d0a-93e1-5c07cc54dbf2" providerId="ADAL" clId="{A1F89BC7-E63E-4DDA-8440-B3DA8E5B5FE6}" dt="2026-07-07T09:49:39.423" v="529" actId="478"/>
          <ac:spMkLst>
            <pc:docMk/>
            <pc:sldMk cId="2349650110" sldId="261"/>
            <ac:spMk id="18" creationId="{9B485F0B-73B7-BE3F-43C0-A69F8F1CAEDF}"/>
          </ac:spMkLst>
        </pc:spChg>
        <pc:spChg chg="add mod">
          <ac:chgData name="Eva Quevedo / Acordeconsulting" userId="c96fc51a-08f0-4d0a-93e1-5c07cc54dbf2" providerId="ADAL" clId="{A1F89BC7-E63E-4DDA-8440-B3DA8E5B5FE6}" dt="2026-07-07T10:14:31.561" v="797" actId="948"/>
          <ac:spMkLst>
            <pc:docMk/>
            <pc:sldMk cId="2349650110" sldId="261"/>
            <ac:spMk id="20" creationId="{9CF9AA50-52A9-79A3-46C5-738E1B6AFB4A}"/>
          </ac:spMkLst>
        </pc:spChg>
        <pc:spChg chg="del">
          <ac:chgData name="Eva Quevedo / Acordeconsulting" userId="c96fc51a-08f0-4d0a-93e1-5c07cc54dbf2" providerId="ADAL" clId="{A1F89BC7-E63E-4DDA-8440-B3DA8E5B5FE6}" dt="2026-07-07T09:49:39.423" v="529" actId="478"/>
          <ac:spMkLst>
            <pc:docMk/>
            <pc:sldMk cId="2349650110" sldId="261"/>
            <ac:spMk id="21" creationId="{F2164600-60D8-A42A-2DB2-6A068A1F966C}"/>
          </ac:spMkLst>
        </pc:spChg>
        <pc:spChg chg="del">
          <ac:chgData name="Eva Quevedo / Acordeconsulting" userId="c96fc51a-08f0-4d0a-93e1-5c07cc54dbf2" providerId="ADAL" clId="{A1F89BC7-E63E-4DDA-8440-B3DA8E5B5FE6}" dt="2026-07-07T09:49:39.423" v="529" actId="478"/>
          <ac:spMkLst>
            <pc:docMk/>
            <pc:sldMk cId="2349650110" sldId="261"/>
            <ac:spMk id="23" creationId="{D1FF356A-CF03-DCFB-1A52-3201F413ABFE}"/>
          </ac:spMkLst>
        </pc:spChg>
        <pc:spChg chg="add mod">
          <ac:chgData name="Eva Quevedo / Acordeconsulting" userId="c96fc51a-08f0-4d0a-93e1-5c07cc54dbf2" providerId="ADAL" clId="{A1F89BC7-E63E-4DDA-8440-B3DA8E5B5FE6}" dt="2026-07-07T09:50:24.952" v="539" actId="1076"/>
          <ac:spMkLst>
            <pc:docMk/>
            <pc:sldMk cId="2349650110" sldId="261"/>
            <ac:spMk id="24" creationId="{45B0D0C2-947E-6841-56A4-A2A4E02BF38B}"/>
          </ac:spMkLst>
        </pc:spChg>
        <pc:spChg chg="del">
          <ac:chgData name="Eva Quevedo / Acordeconsulting" userId="c96fc51a-08f0-4d0a-93e1-5c07cc54dbf2" providerId="ADAL" clId="{A1F89BC7-E63E-4DDA-8440-B3DA8E5B5FE6}" dt="2026-07-07T09:49:39.423" v="529" actId="478"/>
          <ac:spMkLst>
            <pc:docMk/>
            <pc:sldMk cId="2349650110" sldId="261"/>
            <ac:spMk id="26" creationId="{DA857D57-7383-6B30-087D-33567F5E7D57}"/>
          </ac:spMkLst>
        </pc:spChg>
        <pc:spChg chg="add mod">
          <ac:chgData name="Eva Quevedo / Acordeconsulting" userId="c96fc51a-08f0-4d0a-93e1-5c07cc54dbf2" providerId="ADAL" clId="{A1F89BC7-E63E-4DDA-8440-B3DA8E5B5FE6}" dt="2026-07-07T09:50:24.952" v="539" actId="1076"/>
          <ac:spMkLst>
            <pc:docMk/>
            <pc:sldMk cId="2349650110" sldId="261"/>
            <ac:spMk id="27" creationId="{46C0A4EA-5F52-14BF-DCC4-672DFB10A8FB}"/>
          </ac:spMkLst>
        </pc:spChg>
        <pc:spChg chg="del">
          <ac:chgData name="Eva Quevedo / Acordeconsulting" userId="c96fc51a-08f0-4d0a-93e1-5c07cc54dbf2" providerId="ADAL" clId="{A1F89BC7-E63E-4DDA-8440-B3DA8E5B5FE6}" dt="2026-07-07T09:49:39.423" v="529" actId="478"/>
          <ac:spMkLst>
            <pc:docMk/>
            <pc:sldMk cId="2349650110" sldId="261"/>
            <ac:spMk id="29" creationId="{9AB1E84F-C316-85BA-845B-9F8A8834F357}"/>
          </ac:spMkLst>
        </pc:spChg>
        <pc:spChg chg="add mod">
          <ac:chgData name="Eva Quevedo / Acordeconsulting" userId="c96fc51a-08f0-4d0a-93e1-5c07cc54dbf2" providerId="ADAL" clId="{A1F89BC7-E63E-4DDA-8440-B3DA8E5B5FE6}" dt="2026-07-07T10:14:57.862" v="802" actId="1076"/>
          <ac:spMkLst>
            <pc:docMk/>
            <pc:sldMk cId="2349650110" sldId="261"/>
            <ac:spMk id="30" creationId="{691EAC6C-6E83-5624-F017-57620B29E914}"/>
          </ac:spMkLst>
        </pc:spChg>
        <pc:spChg chg="del">
          <ac:chgData name="Eva Quevedo / Acordeconsulting" userId="c96fc51a-08f0-4d0a-93e1-5c07cc54dbf2" providerId="ADAL" clId="{A1F89BC7-E63E-4DDA-8440-B3DA8E5B5FE6}" dt="2026-07-07T09:49:39.423" v="529" actId="478"/>
          <ac:spMkLst>
            <pc:docMk/>
            <pc:sldMk cId="2349650110" sldId="261"/>
            <ac:spMk id="31" creationId="{7A8C53B9-33CE-20FC-EA53-EB23279545EB}"/>
          </ac:spMkLst>
        </pc:spChg>
        <pc:spChg chg="add mod">
          <ac:chgData name="Eva Quevedo / Acordeconsulting" userId="c96fc51a-08f0-4d0a-93e1-5c07cc54dbf2" providerId="ADAL" clId="{A1F89BC7-E63E-4DDA-8440-B3DA8E5B5FE6}" dt="2026-07-07T10:15:09.572" v="810" actId="27636"/>
          <ac:spMkLst>
            <pc:docMk/>
            <pc:sldMk cId="2349650110" sldId="261"/>
            <ac:spMk id="33" creationId="{B9D3B416-E66D-772C-155D-BBADD4F94DFB}"/>
          </ac:spMkLst>
        </pc:spChg>
        <pc:spChg chg="del">
          <ac:chgData name="Eva Quevedo / Acordeconsulting" userId="c96fc51a-08f0-4d0a-93e1-5c07cc54dbf2" providerId="ADAL" clId="{A1F89BC7-E63E-4DDA-8440-B3DA8E5B5FE6}" dt="2026-07-07T09:49:39.423" v="529" actId="478"/>
          <ac:spMkLst>
            <pc:docMk/>
            <pc:sldMk cId="2349650110" sldId="261"/>
            <ac:spMk id="34" creationId="{13014866-C381-50BD-D2C6-5A266B20774D}"/>
          </ac:spMkLst>
        </pc:spChg>
      </pc:sldChg>
      <pc:sldChg chg="addSp modSp add mod">
        <pc:chgData name="Eva Quevedo / Acordeconsulting" userId="c96fc51a-08f0-4d0a-93e1-5c07cc54dbf2" providerId="ADAL" clId="{A1F89BC7-E63E-4DDA-8440-B3DA8E5B5FE6}" dt="2026-07-07T10:18:19.309" v="883" actId="14100"/>
        <pc:sldMkLst>
          <pc:docMk/>
          <pc:sldMk cId="1861946396" sldId="262"/>
        </pc:sldMkLst>
        <pc:spChg chg="mod">
          <ac:chgData name="Eva Quevedo / Acordeconsulting" userId="c96fc51a-08f0-4d0a-93e1-5c07cc54dbf2" providerId="ADAL" clId="{A1F89BC7-E63E-4DDA-8440-B3DA8E5B5FE6}" dt="2026-07-07T10:09:39.464" v="745" actId="27636"/>
          <ac:spMkLst>
            <pc:docMk/>
            <pc:sldMk cId="1861946396" sldId="262"/>
            <ac:spMk id="3" creationId="{0A648A2E-B28B-3E85-F245-B23420C64789}"/>
          </ac:spMkLst>
        </pc:spChg>
        <pc:spChg chg="add mod">
          <ac:chgData name="Eva Quevedo / Acordeconsulting" userId="c96fc51a-08f0-4d0a-93e1-5c07cc54dbf2" providerId="ADAL" clId="{A1F89BC7-E63E-4DDA-8440-B3DA8E5B5FE6}" dt="2026-07-07T10:15:36.273" v="813" actId="207"/>
          <ac:spMkLst>
            <pc:docMk/>
            <pc:sldMk cId="1861946396" sldId="262"/>
            <ac:spMk id="6" creationId="{4A8A15A7-5F2B-43D5-CCCA-837D2F3A1F2B}"/>
          </ac:spMkLst>
        </pc:spChg>
        <pc:spChg chg="add mod">
          <ac:chgData name="Eva Quevedo / Acordeconsulting" userId="c96fc51a-08f0-4d0a-93e1-5c07cc54dbf2" providerId="ADAL" clId="{A1F89BC7-E63E-4DDA-8440-B3DA8E5B5FE6}" dt="2026-07-07T09:51:37.725" v="564" actId="1076"/>
          <ac:spMkLst>
            <pc:docMk/>
            <pc:sldMk cId="1861946396" sldId="262"/>
            <ac:spMk id="9" creationId="{6850BBF8-0CE6-B6DA-0AA2-655C2EFC082D}"/>
          </ac:spMkLst>
        </pc:spChg>
        <pc:spChg chg="add mod">
          <ac:chgData name="Eva Quevedo / Acordeconsulting" userId="c96fc51a-08f0-4d0a-93e1-5c07cc54dbf2" providerId="ADAL" clId="{A1F89BC7-E63E-4DDA-8440-B3DA8E5B5FE6}" dt="2026-07-07T10:15:48.590" v="815" actId="1076"/>
          <ac:spMkLst>
            <pc:docMk/>
            <pc:sldMk cId="1861946396" sldId="262"/>
            <ac:spMk id="13" creationId="{CFD74B24-AC11-1E83-3C1B-26C55D38DA71}"/>
          </ac:spMkLst>
        </pc:spChg>
        <pc:spChg chg="mod">
          <ac:chgData name="Eva Quevedo / Acordeconsulting" userId="c96fc51a-08f0-4d0a-93e1-5c07cc54dbf2" providerId="ADAL" clId="{A1F89BC7-E63E-4DDA-8440-B3DA8E5B5FE6}" dt="2026-07-07T10:16:42.016" v="838" actId="20577"/>
          <ac:spMkLst>
            <pc:docMk/>
            <pc:sldMk cId="1861946396" sldId="262"/>
            <ac:spMk id="15" creationId="{06560EEA-95DB-11AB-4406-FCA4A8F5EB28}"/>
          </ac:spMkLst>
        </pc:spChg>
        <pc:spChg chg="add mod">
          <ac:chgData name="Eva Quevedo / Acordeconsulting" userId="c96fc51a-08f0-4d0a-93e1-5c07cc54dbf2" providerId="ADAL" clId="{A1F89BC7-E63E-4DDA-8440-B3DA8E5B5FE6}" dt="2026-07-07T09:51:37.725" v="564" actId="1076"/>
          <ac:spMkLst>
            <pc:docMk/>
            <pc:sldMk cId="1861946396" sldId="262"/>
            <ac:spMk id="19" creationId="{7BF1A028-F3A8-1412-9435-24B7C652BB05}"/>
          </ac:spMkLst>
        </pc:spChg>
        <pc:spChg chg="add mod">
          <ac:chgData name="Eva Quevedo / Acordeconsulting" userId="c96fc51a-08f0-4d0a-93e1-5c07cc54dbf2" providerId="ADAL" clId="{A1F89BC7-E63E-4DDA-8440-B3DA8E5B5FE6}" dt="2026-07-07T10:15:48.590" v="815" actId="1076"/>
          <ac:spMkLst>
            <pc:docMk/>
            <pc:sldMk cId="1861946396" sldId="262"/>
            <ac:spMk id="21" creationId="{DA33CF01-21F3-B05A-4CF6-48715D126F1A}"/>
          </ac:spMkLst>
        </pc:spChg>
        <pc:spChg chg="add mod">
          <ac:chgData name="Eva Quevedo / Acordeconsulting" userId="c96fc51a-08f0-4d0a-93e1-5c07cc54dbf2" providerId="ADAL" clId="{A1F89BC7-E63E-4DDA-8440-B3DA8E5B5FE6}" dt="2026-07-07T10:17:05.375" v="844" actId="20577"/>
          <ac:spMkLst>
            <pc:docMk/>
            <pc:sldMk cId="1861946396" sldId="262"/>
            <ac:spMk id="23" creationId="{4378FB01-842E-AA02-2F21-37007E831C80}"/>
          </ac:spMkLst>
        </pc:spChg>
        <pc:spChg chg="add mod">
          <ac:chgData name="Eva Quevedo / Acordeconsulting" userId="c96fc51a-08f0-4d0a-93e1-5c07cc54dbf2" providerId="ADAL" clId="{A1F89BC7-E63E-4DDA-8440-B3DA8E5B5FE6}" dt="2026-07-07T09:51:37.725" v="564" actId="1076"/>
          <ac:spMkLst>
            <pc:docMk/>
            <pc:sldMk cId="1861946396" sldId="262"/>
            <ac:spMk id="25" creationId="{B5DC9DFD-4209-3E31-098B-B08B5EE9D869}"/>
          </ac:spMkLst>
        </pc:spChg>
        <pc:spChg chg="add mod">
          <ac:chgData name="Eva Quevedo / Acordeconsulting" userId="c96fc51a-08f0-4d0a-93e1-5c07cc54dbf2" providerId="ADAL" clId="{A1F89BC7-E63E-4DDA-8440-B3DA8E5B5FE6}" dt="2026-07-07T09:51:37.725" v="564" actId="1076"/>
          <ac:spMkLst>
            <pc:docMk/>
            <pc:sldMk cId="1861946396" sldId="262"/>
            <ac:spMk id="27" creationId="{8E88ED66-ED45-12BF-51E1-560802060298}"/>
          </ac:spMkLst>
        </pc:spChg>
        <pc:spChg chg="mod">
          <ac:chgData name="Eva Quevedo / Acordeconsulting" userId="c96fc51a-08f0-4d0a-93e1-5c07cc54dbf2" providerId="ADAL" clId="{A1F89BC7-E63E-4DDA-8440-B3DA8E5B5FE6}" dt="2026-07-07T10:15:48.590" v="815" actId="1076"/>
          <ac:spMkLst>
            <pc:docMk/>
            <pc:sldMk cId="1861946396" sldId="262"/>
            <ac:spMk id="29" creationId="{B23B9419-6149-2A06-B19C-F3EC366A9366}"/>
          </ac:spMkLst>
        </pc:spChg>
        <pc:spChg chg="add mod">
          <ac:chgData name="Eva Quevedo / Acordeconsulting" userId="c96fc51a-08f0-4d0a-93e1-5c07cc54dbf2" providerId="ADAL" clId="{A1F89BC7-E63E-4DDA-8440-B3DA8E5B5FE6}" dt="2026-07-07T10:17:50.879" v="878" actId="20577"/>
          <ac:spMkLst>
            <pc:docMk/>
            <pc:sldMk cId="1861946396" sldId="262"/>
            <ac:spMk id="31" creationId="{71F32B5E-22EC-373A-4F60-4B868393EFCE}"/>
          </ac:spMkLst>
        </pc:spChg>
        <pc:spChg chg="add mod">
          <ac:chgData name="Eva Quevedo / Acordeconsulting" userId="c96fc51a-08f0-4d0a-93e1-5c07cc54dbf2" providerId="ADAL" clId="{A1F89BC7-E63E-4DDA-8440-B3DA8E5B5FE6}" dt="2026-07-07T10:18:19.309" v="883" actId="14100"/>
          <ac:spMkLst>
            <pc:docMk/>
            <pc:sldMk cId="1861946396" sldId="262"/>
            <ac:spMk id="33" creationId="{8C5EA723-4096-BF86-2EA4-922C4BE7B04C}"/>
          </ac:spMkLst>
        </pc:spChg>
      </pc:sldChg>
      <pc:sldChg chg="addSp modSp add mod">
        <pc:chgData name="Eva Quevedo / Acordeconsulting" userId="c96fc51a-08f0-4d0a-93e1-5c07cc54dbf2" providerId="ADAL" clId="{A1F89BC7-E63E-4DDA-8440-B3DA8E5B5FE6}" dt="2026-07-07T10:19:31.983" v="909" actId="207"/>
        <pc:sldMkLst>
          <pc:docMk/>
          <pc:sldMk cId="4168127494" sldId="263"/>
        </pc:sldMkLst>
        <pc:spChg chg="add mod">
          <ac:chgData name="Eva Quevedo / Acordeconsulting" userId="c96fc51a-08f0-4d0a-93e1-5c07cc54dbf2" providerId="ADAL" clId="{A1F89BC7-E63E-4DDA-8440-B3DA8E5B5FE6}" dt="2026-07-07T09:52:03.060" v="567" actId="1076"/>
          <ac:spMkLst>
            <pc:docMk/>
            <pc:sldMk cId="4168127494" sldId="263"/>
            <ac:spMk id="3" creationId="{7BCCE00E-9045-5074-398E-3EA72793942C}"/>
          </ac:spMkLst>
        </pc:spChg>
        <pc:spChg chg="add mod">
          <ac:chgData name="Eva Quevedo / Acordeconsulting" userId="c96fc51a-08f0-4d0a-93e1-5c07cc54dbf2" providerId="ADAL" clId="{A1F89BC7-E63E-4DDA-8440-B3DA8E5B5FE6}" dt="2026-07-07T10:09:44.971" v="746" actId="255"/>
          <ac:spMkLst>
            <pc:docMk/>
            <pc:sldMk cId="4168127494" sldId="263"/>
            <ac:spMk id="6" creationId="{19713E44-E230-29B1-A05E-C34B4894265C}"/>
          </ac:spMkLst>
        </pc:spChg>
        <pc:spChg chg="add mod">
          <ac:chgData name="Eva Quevedo / Acordeconsulting" userId="c96fc51a-08f0-4d0a-93e1-5c07cc54dbf2" providerId="ADAL" clId="{A1F89BC7-E63E-4DDA-8440-B3DA8E5B5FE6}" dt="2026-07-07T10:10:20.660" v="752" actId="207"/>
          <ac:spMkLst>
            <pc:docMk/>
            <pc:sldMk cId="4168127494" sldId="263"/>
            <ac:spMk id="9" creationId="{600F3D6A-CB0F-EA4F-BE95-3E8CFD0DC956}"/>
          </ac:spMkLst>
        </pc:spChg>
        <pc:spChg chg="add mod">
          <ac:chgData name="Eva Quevedo / Acordeconsulting" userId="c96fc51a-08f0-4d0a-93e1-5c07cc54dbf2" providerId="ADAL" clId="{A1F89BC7-E63E-4DDA-8440-B3DA8E5B5FE6}" dt="2026-07-07T10:19:04.383" v="904" actId="20577"/>
          <ac:spMkLst>
            <pc:docMk/>
            <pc:sldMk cId="4168127494" sldId="263"/>
            <ac:spMk id="11" creationId="{5A2D572B-16CE-9AC0-821B-92017D1D3C90}"/>
          </ac:spMkLst>
        </pc:spChg>
        <pc:spChg chg="add mod">
          <ac:chgData name="Eva Quevedo / Acordeconsulting" userId="c96fc51a-08f0-4d0a-93e1-5c07cc54dbf2" providerId="ADAL" clId="{A1F89BC7-E63E-4DDA-8440-B3DA8E5B5FE6}" dt="2026-07-07T10:09:49.889" v="747" actId="255"/>
          <ac:spMkLst>
            <pc:docMk/>
            <pc:sldMk cId="4168127494" sldId="263"/>
            <ac:spMk id="13" creationId="{C9645427-F662-2C5F-2190-AD0E1F57D9A5}"/>
          </ac:spMkLst>
        </pc:spChg>
        <pc:spChg chg="add mod">
          <ac:chgData name="Eva Quevedo / Acordeconsulting" userId="c96fc51a-08f0-4d0a-93e1-5c07cc54dbf2" providerId="ADAL" clId="{A1F89BC7-E63E-4DDA-8440-B3DA8E5B5FE6}" dt="2026-07-07T10:09:54.641" v="749" actId="27636"/>
          <ac:spMkLst>
            <pc:docMk/>
            <pc:sldMk cId="4168127494" sldId="263"/>
            <ac:spMk id="15" creationId="{D01AD344-F862-2BDC-69DF-82448B21C45E}"/>
          </ac:spMkLst>
        </pc:spChg>
        <pc:spChg chg="add mod">
          <ac:chgData name="Eva Quevedo / Acordeconsulting" userId="c96fc51a-08f0-4d0a-93e1-5c07cc54dbf2" providerId="ADAL" clId="{A1F89BC7-E63E-4DDA-8440-B3DA8E5B5FE6}" dt="2026-07-07T10:19:25.861" v="907" actId="255"/>
          <ac:spMkLst>
            <pc:docMk/>
            <pc:sldMk cId="4168127494" sldId="263"/>
            <ac:spMk id="17" creationId="{6389CB0C-212A-D139-86F7-6A0D7F6E4060}"/>
          </ac:spMkLst>
        </pc:spChg>
        <pc:spChg chg="add mod">
          <ac:chgData name="Eva Quevedo / Acordeconsulting" userId="c96fc51a-08f0-4d0a-93e1-5c07cc54dbf2" providerId="ADAL" clId="{A1F89BC7-E63E-4DDA-8440-B3DA8E5B5FE6}" dt="2026-07-07T09:52:03.060" v="567" actId="1076"/>
          <ac:spMkLst>
            <pc:docMk/>
            <pc:sldMk cId="4168127494" sldId="263"/>
            <ac:spMk id="19" creationId="{93A318A9-79CA-980F-770A-62136624F601}"/>
          </ac:spMkLst>
        </pc:spChg>
        <pc:spChg chg="add mod">
          <ac:chgData name="Eva Quevedo / Acordeconsulting" userId="c96fc51a-08f0-4d0a-93e1-5c07cc54dbf2" providerId="ADAL" clId="{A1F89BC7-E63E-4DDA-8440-B3DA8E5B5FE6}" dt="2026-07-07T10:19:20.964" v="906" actId="1076"/>
          <ac:spMkLst>
            <pc:docMk/>
            <pc:sldMk cId="4168127494" sldId="263"/>
            <ac:spMk id="21" creationId="{0C82994C-C19B-E84D-E793-A34818F35149}"/>
          </ac:spMkLst>
        </pc:spChg>
        <pc:spChg chg="add mod">
          <ac:chgData name="Eva Quevedo / Acordeconsulting" userId="c96fc51a-08f0-4d0a-93e1-5c07cc54dbf2" providerId="ADAL" clId="{A1F89BC7-E63E-4DDA-8440-B3DA8E5B5FE6}" dt="2026-07-07T10:19:31.983" v="909" actId="207"/>
          <ac:spMkLst>
            <pc:docMk/>
            <pc:sldMk cId="4168127494" sldId="263"/>
            <ac:spMk id="23" creationId="{E787AB36-91D5-F426-7506-E00A09B52772}"/>
          </ac:spMkLst>
        </pc:spChg>
      </pc:sldChg>
      <pc:sldChg chg="addSp delSp modSp add mod">
        <pc:chgData name="Eva Quevedo / Acordeconsulting" userId="c96fc51a-08f0-4d0a-93e1-5c07cc54dbf2" providerId="ADAL" clId="{A1F89BC7-E63E-4DDA-8440-B3DA8E5B5FE6}" dt="2026-07-07T10:21:26.696" v="955" actId="123"/>
        <pc:sldMkLst>
          <pc:docMk/>
          <pc:sldMk cId="846607212" sldId="264"/>
        </pc:sldMkLst>
        <pc:spChg chg="add">
          <ac:chgData name="Eva Quevedo / Acordeconsulting" userId="c96fc51a-08f0-4d0a-93e1-5c07cc54dbf2" providerId="ADAL" clId="{A1F89BC7-E63E-4DDA-8440-B3DA8E5B5FE6}" dt="2026-07-07T09:52:36.429" v="570" actId="22"/>
          <ac:spMkLst>
            <pc:docMk/>
            <pc:sldMk cId="846607212" sldId="264"/>
            <ac:spMk id="3" creationId="{49F02AC3-CA4F-710A-FBA0-AFED6A59B8D0}"/>
          </ac:spMkLst>
        </pc:spChg>
        <pc:spChg chg="del">
          <ac:chgData name="Eva Quevedo / Acordeconsulting" userId="c96fc51a-08f0-4d0a-93e1-5c07cc54dbf2" providerId="ADAL" clId="{A1F89BC7-E63E-4DDA-8440-B3DA8E5B5FE6}" dt="2026-07-07T09:52:27.788" v="569" actId="478"/>
          <ac:spMkLst>
            <pc:docMk/>
            <pc:sldMk cId="846607212" sldId="264"/>
            <ac:spMk id="5" creationId="{3FC18990-B7A4-709E-4E01-32AE08410AEE}"/>
          </ac:spMkLst>
        </pc:spChg>
        <pc:spChg chg="add mod">
          <ac:chgData name="Eva Quevedo / Acordeconsulting" userId="c96fc51a-08f0-4d0a-93e1-5c07cc54dbf2" providerId="ADAL" clId="{A1F89BC7-E63E-4DDA-8440-B3DA8E5B5FE6}" dt="2026-07-07T09:52:47.210" v="573" actId="14100"/>
          <ac:spMkLst>
            <pc:docMk/>
            <pc:sldMk cId="846607212" sldId="264"/>
            <ac:spMk id="6" creationId="{9220EA7C-3A72-C4BF-F09B-0F6E2B7C732D}"/>
          </ac:spMkLst>
        </pc:spChg>
        <pc:spChg chg="del">
          <ac:chgData name="Eva Quevedo / Acordeconsulting" userId="c96fc51a-08f0-4d0a-93e1-5c07cc54dbf2" providerId="ADAL" clId="{A1F89BC7-E63E-4DDA-8440-B3DA8E5B5FE6}" dt="2026-07-07T09:52:27.788" v="569" actId="478"/>
          <ac:spMkLst>
            <pc:docMk/>
            <pc:sldMk cId="846607212" sldId="264"/>
            <ac:spMk id="7" creationId="{7301210D-BF34-9666-1EB1-AB7A2E5BDA49}"/>
          </ac:spMkLst>
        </pc:spChg>
        <pc:spChg chg="add mod">
          <ac:chgData name="Eva Quevedo / Acordeconsulting" userId="c96fc51a-08f0-4d0a-93e1-5c07cc54dbf2" providerId="ADAL" clId="{A1F89BC7-E63E-4DDA-8440-B3DA8E5B5FE6}" dt="2026-07-07T10:10:37.540" v="755" actId="27636"/>
          <ac:spMkLst>
            <pc:docMk/>
            <pc:sldMk cId="846607212" sldId="264"/>
            <ac:spMk id="9" creationId="{C12FD2D4-2130-7AAB-8A83-41F93E8EB8AC}"/>
          </ac:spMkLst>
        </pc:spChg>
        <pc:spChg chg="add mod">
          <ac:chgData name="Eva Quevedo / Acordeconsulting" userId="c96fc51a-08f0-4d0a-93e1-5c07cc54dbf2" providerId="ADAL" clId="{A1F89BC7-E63E-4DDA-8440-B3DA8E5B5FE6}" dt="2026-07-07T10:19:56.398" v="912" actId="207"/>
          <ac:spMkLst>
            <pc:docMk/>
            <pc:sldMk cId="846607212" sldId="264"/>
            <ac:spMk id="11" creationId="{9495C2A6-E4B4-7A79-5E15-A13E4770FCB7}"/>
          </ac:spMkLst>
        </pc:spChg>
        <pc:spChg chg="add mod">
          <ac:chgData name="Eva Quevedo / Acordeconsulting" userId="c96fc51a-08f0-4d0a-93e1-5c07cc54dbf2" providerId="ADAL" clId="{A1F89BC7-E63E-4DDA-8440-B3DA8E5B5FE6}" dt="2026-07-07T09:52:58.386" v="574" actId="1076"/>
          <ac:spMkLst>
            <pc:docMk/>
            <pc:sldMk cId="846607212" sldId="264"/>
            <ac:spMk id="13" creationId="{508249AE-20C6-ACC6-41C3-DF46CC0A5DFA}"/>
          </ac:spMkLst>
        </pc:spChg>
        <pc:spChg chg="add mod">
          <ac:chgData name="Eva Quevedo / Acordeconsulting" userId="c96fc51a-08f0-4d0a-93e1-5c07cc54dbf2" providerId="ADAL" clId="{A1F89BC7-E63E-4DDA-8440-B3DA8E5B5FE6}" dt="2026-07-07T09:52:58.386" v="574" actId="1076"/>
          <ac:spMkLst>
            <pc:docMk/>
            <pc:sldMk cId="846607212" sldId="264"/>
            <ac:spMk id="15" creationId="{2CA0A2F0-0B7C-E898-D6A2-B2A5D8D607CE}"/>
          </ac:spMkLst>
        </pc:spChg>
        <pc:spChg chg="add mod">
          <ac:chgData name="Eva Quevedo / Acordeconsulting" userId="c96fc51a-08f0-4d0a-93e1-5c07cc54dbf2" providerId="ADAL" clId="{A1F89BC7-E63E-4DDA-8440-B3DA8E5B5FE6}" dt="2026-07-07T10:20:09.157" v="914" actId="1076"/>
          <ac:spMkLst>
            <pc:docMk/>
            <pc:sldMk cId="846607212" sldId="264"/>
            <ac:spMk id="17" creationId="{9BCEF152-B199-F9DB-C3AB-B7E98CD865F7}"/>
          </ac:spMkLst>
        </pc:spChg>
        <pc:spChg chg="mod">
          <ac:chgData name="Eva Quevedo / Acordeconsulting" userId="c96fc51a-08f0-4d0a-93e1-5c07cc54dbf2" providerId="ADAL" clId="{A1F89BC7-E63E-4DDA-8440-B3DA8E5B5FE6}" dt="2026-07-07T10:21:26.696" v="955" actId="123"/>
          <ac:spMkLst>
            <pc:docMk/>
            <pc:sldMk cId="846607212" sldId="264"/>
            <ac:spMk id="19" creationId="{6E9C2F40-8E31-875D-3D76-B1E6374B44D4}"/>
          </ac:spMkLst>
        </pc:spChg>
        <pc:spChg chg="add mod">
          <ac:chgData name="Eva Quevedo / Acordeconsulting" userId="c96fc51a-08f0-4d0a-93e1-5c07cc54dbf2" providerId="ADAL" clId="{A1F89BC7-E63E-4DDA-8440-B3DA8E5B5FE6}" dt="2026-07-07T10:21:19.895" v="953" actId="123"/>
          <ac:spMkLst>
            <pc:docMk/>
            <pc:sldMk cId="846607212" sldId="264"/>
            <ac:spMk id="21" creationId="{0AA0E3A0-0202-2AEB-DE72-57EA66886A85}"/>
          </ac:spMkLst>
        </pc:spChg>
        <pc:spChg chg="add mod">
          <ac:chgData name="Eva Quevedo / Acordeconsulting" userId="c96fc51a-08f0-4d0a-93e1-5c07cc54dbf2" providerId="ADAL" clId="{A1F89BC7-E63E-4DDA-8440-B3DA8E5B5FE6}" dt="2026-07-07T09:52:58.386" v="574" actId="1076"/>
          <ac:spMkLst>
            <pc:docMk/>
            <pc:sldMk cId="846607212" sldId="264"/>
            <ac:spMk id="23" creationId="{F2E95D89-FF64-34C7-9F81-006720F593F7}"/>
          </ac:spMkLst>
        </pc:spChg>
        <pc:spChg chg="mod">
          <ac:chgData name="Eva Quevedo / Acordeconsulting" userId="c96fc51a-08f0-4d0a-93e1-5c07cc54dbf2" providerId="ADAL" clId="{A1F89BC7-E63E-4DDA-8440-B3DA8E5B5FE6}" dt="2026-07-07T10:20:09.157" v="914" actId="1076"/>
          <ac:spMkLst>
            <pc:docMk/>
            <pc:sldMk cId="846607212" sldId="264"/>
            <ac:spMk id="25" creationId="{B348111D-8738-D0F2-443E-16408C2D716B}"/>
          </ac:spMkLst>
        </pc:spChg>
        <pc:spChg chg="add mod">
          <ac:chgData name="Eva Quevedo / Acordeconsulting" userId="c96fc51a-08f0-4d0a-93e1-5c07cc54dbf2" providerId="ADAL" clId="{A1F89BC7-E63E-4DDA-8440-B3DA8E5B5FE6}" dt="2026-07-07T10:21:23.648" v="954" actId="123"/>
          <ac:spMkLst>
            <pc:docMk/>
            <pc:sldMk cId="846607212" sldId="264"/>
            <ac:spMk id="27" creationId="{1FE47038-0B9C-C005-1639-5BFD461428A6}"/>
          </ac:spMkLst>
        </pc:spChg>
      </pc:sldChg>
      <pc:sldChg chg="addSp delSp modSp add del mod">
        <pc:chgData name="Eva Quevedo / Acordeconsulting" userId="c96fc51a-08f0-4d0a-93e1-5c07cc54dbf2" providerId="ADAL" clId="{A1F89BC7-E63E-4DDA-8440-B3DA8E5B5FE6}" dt="2026-07-07T10:10:50.169" v="758" actId="47"/>
        <pc:sldMkLst>
          <pc:docMk/>
          <pc:sldMk cId="1391719711" sldId="265"/>
        </pc:sldMkLst>
        <pc:spChg chg="add">
          <ac:chgData name="Eva Quevedo / Acordeconsulting" userId="c96fc51a-08f0-4d0a-93e1-5c07cc54dbf2" providerId="ADAL" clId="{A1F89BC7-E63E-4DDA-8440-B3DA8E5B5FE6}" dt="2026-07-07T09:53:12.834" v="577" actId="22"/>
          <ac:spMkLst>
            <pc:docMk/>
            <pc:sldMk cId="1391719711" sldId="265"/>
            <ac:spMk id="3" creationId="{BBA04B97-78F6-2DB9-129E-F1B6C812E0E9}"/>
          </ac:spMkLst>
        </pc:spChg>
        <pc:spChg chg="del">
          <ac:chgData name="Eva Quevedo / Acordeconsulting" userId="c96fc51a-08f0-4d0a-93e1-5c07cc54dbf2" providerId="ADAL" clId="{A1F89BC7-E63E-4DDA-8440-B3DA8E5B5FE6}" dt="2026-07-07T09:53:11.699" v="576" actId="478"/>
          <ac:spMkLst>
            <pc:docMk/>
            <pc:sldMk cId="1391719711" sldId="265"/>
            <ac:spMk id="5" creationId="{FB0216C4-0AD1-A5E5-109C-38FACB0E580D}"/>
          </ac:spMkLst>
        </pc:spChg>
        <pc:spChg chg="add">
          <ac:chgData name="Eva Quevedo / Acordeconsulting" userId="c96fc51a-08f0-4d0a-93e1-5c07cc54dbf2" providerId="ADAL" clId="{A1F89BC7-E63E-4DDA-8440-B3DA8E5B5FE6}" dt="2026-07-07T09:53:12.834" v="577" actId="22"/>
          <ac:spMkLst>
            <pc:docMk/>
            <pc:sldMk cId="1391719711" sldId="265"/>
            <ac:spMk id="6" creationId="{6E8CCF55-E8C1-3F66-8908-27657842ACA8}"/>
          </ac:spMkLst>
        </pc:spChg>
        <pc:spChg chg="del">
          <ac:chgData name="Eva Quevedo / Acordeconsulting" userId="c96fc51a-08f0-4d0a-93e1-5c07cc54dbf2" providerId="ADAL" clId="{A1F89BC7-E63E-4DDA-8440-B3DA8E5B5FE6}" dt="2026-07-07T09:53:10.331" v="575" actId="478"/>
          <ac:spMkLst>
            <pc:docMk/>
            <pc:sldMk cId="1391719711" sldId="265"/>
            <ac:spMk id="7" creationId="{AE26B3FC-5FE7-0606-8FAF-BE5504891E85}"/>
          </ac:spMkLst>
        </pc:spChg>
        <pc:spChg chg="add mod">
          <ac:chgData name="Eva Quevedo / Acordeconsulting" userId="c96fc51a-08f0-4d0a-93e1-5c07cc54dbf2" providerId="ADAL" clId="{A1F89BC7-E63E-4DDA-8440-B3DA8E5B5FE6}" dt="2026-07-07T10:10:42.839" v="757" actId="27636"/>
          <ac:spMkLst>
            <pc:docMk/>
            <pc:sldMk cId="1391719711" sldId="265"/>
            <ac:spMk id="9" creationId="{FC569E23-F083-DA22-BAEE-9662C3DDF231}"/>
          </ac:spMkLst>
        </pc:spChg>
        <pc:spChg chg="add mod">
          <ac:chgData name="Eva Quevedo / Acordeconsulting" userId="c96fc51a-08f0-4d0a-93e1-5c07cc54dbf2" providerId="ADAL" clId="{A1F89BC7-E63E-4DDA-8440-B3DA8E5B5FE6}" dt="2026-07-07T09:53:31.027" v="580" actId="1076"/>
          <ac:spMkLst>
            <pc:docMk/>
            <pc:sldMk cId="1391719711" sldId="265"/>
            <ac:spMk id="11" creationId="{91802FCC-9037-26F3-91E0-B39E22ADFBF6}"/>
          </ac:spMkLst>
        </pc:spChg>
        <pc:spChg chg="add mod">
          <ac:chgData name="Eva Quevedo / Acordeconsulting" userId="c96fc51a-08f0-4d0a-93e1-5c07cc54dbf2" providerId="ADAL" clId="{A1F89BC7-E63E-4DDA-8440-B3DA8E5B5FE6}" dt="2026-07-07T09:53:31.027" v="580" actId="1076"/>
          <ac:spMkLst>
            <pc:docMk/>
            <pc:sldMk cId="1391719711" sldId="265"/>
            <ac:spMk id="13" creationId="{07FFC676-F3F9-8FEE-77E9-5E3934B9B093}"/>
          </ac:spMkLst>
        </pc:spChg>
        <pc:spChg chg="add mod">
          <ac:chgData name="Eva Quevedo / Acordeconsulting" userId="c96fc51a-08f0-4d0a-93e1-5c07cc54dbf2" providerId="ADAL" clId="{A1F89BC7-E63E-4DDA-8440-B3DA8E5B5FE6}" dt="2026-07-07T09:53:31.027" v="580" actId="1076"/>
          <ac:spMkLst>
            <pc:docMk/>
            <pc:sldMk cId="1391719711" sldId="265"/>
            <ac:spMk id="15" creationId="{B366727E-3127-CA07-1C87-EE24EF8CE480}"/>
          </ac:spMkLst>
        </pc:spChg>
        <pc:spChg chg="add mod">
          <ac:chgData name="Eva Quevedo / Acordeconsulting" userId="c96fc51a-08f0-4d0a-93e1-5c07cc54dbf2" providerId="ADAL" clId="{A1F89BC7-E63E-4DDA-8440-B3DA8E5B5FE6}" dt="2026-07-07T09:53:31.027" v="580" actId="1076"/>
          <ac:spMkLst>
            <pc:docMk/>
            <pc:sldMk cId="1391719711" sldId="265"/>
            <ac:spMk id="17" creationId="{B4D8E0C3-165B-17ED-7B92-97A41DBD493C}"/>
          </ac:spMkLst>
        </pc:spChg>
        <pc:spChg chg="add mod">
          <ac:chgData name="Eva Quevedo / Acordeconsulting" userId="c96fc51a-08f0-4d0a-93e1-5c07cc54dbf2" providerId="ADAL" clId="{A1F89BC7-E63E-4DDA-8440-B3DA8E5B5FE6}" dt="2026-07-07T09:53:31.027" v="580" actId="1076"/>
          <ac:spMkLst>
            <pc:docMk/>
            <pc:sldMk cId="1391719711" sldId="265"/>
            <ac:spMk id="19" creationId="{3EC1A35A-BB57-2762-8A53-3520E9C07ADC}"/>
          </ac:spMkLst>
        </pc:spChg>
        <pc:spChg chg="add mod">
          <ac:chgData name="Eva Quevedo / Acordeconsulting" userId="c96fc51a-08f0-4d0a-93e1-5c07cc54dbf2" providerId="ADAL" clId="{A1F89BC7-E63E-4DDA-8440-B3DA8E5B5FE6}" dt="2026-07-07T09:53:31.027" v="580" actId="1076"/>
          <ac:spMkLst>
            <pc:docMk/>
            <pc:sldMk cId="1391719711" sldId="265"/>
            <ac:spMk id="21" creationId="{A73F44E6-1738-4CBC-1319-0196FF059A99}"/>
          </ac:spMkLst>
        </pc:spChg>
        <pc:spChg chg="add mod">
          <ac:chgData name="Eva Quevedo / Acordeconsulting" userId="c96fc51a-08f0-4d0a-93e1-5c07cc54dbf2" providerId="ADAL" clId="{A1F89BC7-E63E-4DDA-8440-B3DA8E5B5FE6}" dt="2026-07-07T09:53:31.027" v="580" actId="1076"/>
          <ac:spMkLst>
            <pc:docMk/>
            <pc:sldMk cId="1391719711" sldId="265"/>
            <ac:spMk id="23" creationId="{33379B1F-77F7-F858-C73C-1F1EB8D92F80}"/>
          </ac:spMkLst>
        </pc:spChg>
        <pc:spChg chg="add mod">
          <ac:chgData name="Eva Quevedo / Acordeconsulting" userId="c96fc51a-08f0-4d0a-93e1-5c07cc54dbf2" providerId="ADAL" clId="{A1F89BC7-E63E-4DDA-8440-B3DA8E5B5FE6}" dt="2026-07-07T09:53:31.027" v="580" actId="1076"/>
          <ac:spMkLst>
            <pc:docMk/>
            <pc:sldMk cId="1391719711" sldId="265"/>
            <ac:spMk id="25" creationId="{2BF0BA83-1CB2-8E1A-CACB-BEE9071FD43C}"/>
          </ac:spMkLst>
        </pc:spChg>
        <pc:spChg chg="add mod">
          <ac:chgData name="Eva Quevedo / Acordeconsulting" userId="c96fc51a-08f0-4d0a-93e1-5c07cc54dbf2" providerId="ADAL" clId="{A1F89BC7-E63E-4DDA-8440-B3DA8E5B5FE6}" dt="2026-07-07T09:53:31.027" v="580" actId="1076"/>
          <ac:spMkLst>
            <pc:docMk/>
            <pc:sldMk cId="1391719711" sldId="265"/>
            <ac:spMk id="27" creationId="{CAFA8530-8AEA-9B92-9190-5A574303FD0E}"/>
          </ac:spMkLst>
        </pc:spChg>
      </pc:sldChg>
      <pc:sldChg chg="addSp delSp modSp add mod">
        <pc:chgData name="Eva Quevedo / Acordeconsulting" userId="c96fc51a-08f0-4d0a-93e1-5c07cc54dbf2" providerId="ADAL" clId="{A1F89BC7-E63E-4DDA-8440-B3DA8E5B5FE6}" dt="2026-07-07T10:23:15.901" v="989" actId="207"/>
        <pc:sldMkLst>
          <pc:docMk/>
          <pc:sldMk cId="3959312892" sldId="266"/>
        </pc:sldMkLst>
        <pc:spChg chg="add">
          <ac:chgData name="Eva Quevedo / Acordeconsulting" userId="c96fc51a-08f0-4d0a-93e1-5c07cc54dbf2" providerId="ADAL" clId="{A1F89BC7-E63E-4DDA-8440-B3DA8E5B5FE6}" dt="2026-07-07T09:54:54.241" v="585" actId="22"/>
          <ac:spMkLst>
            <pc:docMk/>
            <pc:sldMk cId="3959312892" sldId="266"/>
            <ac:spMk id="3" creationId="{C0A3D39F-5865-9AA2-3031-106C4B5BD9AE}"/>
          </ac:spMkLst>
        </pc:spChg>
        <pc:spChg chg="del">
          <ac:chgData name="Eva Quevedo / Acordeconsulting" userId="c96fc51a-08f0-4d0a-93e1-5c07cc54dbf2" providerId="ADAL" clId="{A1F89BC7-E63E-4DDA-8440-B3DA8E5B5FE6}" dt="2026-07-07T09:53:40.089" v="582" actId="478"/>
          <ac:spMkLst>
            <pc:docMk/>
            <pc:sldMk cId="3959312892" sldId="266"/>
            <ac:spMk id="5" creationId="{5D25C2D9-1368-3D79-FE0A-483A24F5C319}"/>
          </ac:spMkLst>
        </pc:spChg>
        <pc:spChg chg="add">
          <ac:chgData name="Eva Quevedo / Acordeconsulting" userId="c96fc51a-08f0-4d0a-93e1-5c07cc54dbf2" providerId="ADAL" clId="{A1F89BC7-E63E-4DDA-8440-B3DA8E5B5FE6}" dt="2026-07-07T09:54:54.241" v="585" actId="22"/>
          <ac:spMkLst>
            <pc:docMk/>
            <pc:sldMk cId="3959312892" sldId="266"/>
            <ac:spMk id="6" creationId="{26A02DBC-CD14-E492-2E1C-3791D5C59CE7}"/>
          </ac:spMkLst>
        </pc:spChg>
        <pc:spChg chg="del">
          <ac:chgData name="Eva Quevedo / Acordeconsulting" userId="c96fc51a-08f0-4d0a-93e1-5c07cc54dbf2" providerId="ADAL" clId="{A1F89BC7-E63E-4DDA-8440-B3DA8E5B5FE6}" dt="2026-07-07T09:53:39.156" v="581" actId="478"/>
          <ac:spMkLst>
            <pc:docMk/>
            <pc:sldMk cId="3959312892" sldId="266"/>
            <ac:spMk id="7" creationId="{9C7A971B-88B7-90A3-3B86-F04036539A64}"/>
          </ac:spMkLst>
        </pc:spChg>
        <pc:spChg chg="add mod">
          <ac:chgData name="Eva Quevedo / Acordeconsulting" userId="c96fc51a-08f0-4d0a-93e1-5c07cc54dbf2" providerId="ADAL" clId="{A1F89BC7-E63E-4DDA-8440-B3DA8E5B5FE6}" dt="2026-07-07T10:10:57.752" v="759" actId="255"/>
          <ac:spMkLst>
            <pc:docMk/>
            <pc:sldMk cId="3959312892" sldId="266"/>
            <ac:spMk id="9" creationId="{D9523DD3-55C9-7AE6-F92F-776D248E775D}"/>
          </ac:spMkLst>
        </pc:spChg>
        <pc:spChg chg="mod">
          <ac:chgData name="Eva Quevedo / Acordeconsulting" userId="c96fc51a-08f0-4d0a-93e1-5c07cc54dbf2" providerId="ADAL" clId="{A1F89BC7-E63E-4DDA-8440-B3DA8E5B5FE6}" dt="2026-07-07T10:21:45.851" v="958" actId="255"/>
          <ac:spMkLst>
            <pc:docMk/>
            <pc:sldMk cId="3959312892" sldId="266"/>
            <ac:spMk id="11" creationId="{242EACCF-39E3-0458-6F69-F14142E12A2A}"/>
          </ac:spMkLst>
        </pc:spChg>
        <pc:spChg chg="add mod">
          <ac:chgData name="Eva Quevedo / Acordeconsulting" userId="c96fc51a-08f0-4d0a-93e1-5c07cc54dbf2" providerId="ADAL" clId="{A1F89BC7-E63E-4DDA-8440-B3DA8E5B5FE6}" dt="2026-07-07T09:55:18.474" v="588" actId="1076"/>
          <ac:spMkLst>
            <pc:docMk/>
            <pc:sldMk cId="3959312892" sldId="266"/>
            <ac:spMk id="13" creationId="{7B385D25-A42E-0CA4-BF10-960DD540597E}"/>
          </ac:spMkLst>
        </pc:spChg>
        <pc:spChg chg="add mod">
          <ac:chgData name="Eva Quevedo / Acordeconsulting" userId="c96fc51a-08f0-4d0a-93e1-5c07cc54dbf2" providerId="ADAL" clId="{A1F89BC7-E63E-4DDA-8440-B3DA8E5B5FE6}" dt="2026-07-07T09:55:18.474" v="588" actId="1076"/>
          <ac:spMkLst>
            <pc:docMk/>
            <pc:sldMk cId="3959312892" sldId="266"/>
            <ac:spMk id="15" creationId="{FB91C411-07D8-A507-AF7E-8DE7F3D66FCD}"/>
          </ac:spMkLst>
        </pc:spChg>
        <pc:spChg chg="add mod">
          <ac:chgData name="Eva Quevedo / Acordeconsulting" userId="c96fc51a-08f0-4d0a-93e1-5c07cc54dbf2" providerId="ADAL" clId="{A1F89BC7-E63E-4DDA-8440-B3DA8E5B5FE6}" dt="2026-07-07T10:22:06.932" v="960" actId="1076"/>
          <ac:spMkLst>
            <pc:docMk/>
            <pc:sldMk cId="3959312892" sldId="266"/>
            <ac:spMk id="17" creationId="{B5BEB209-D25E-8755-0E89-6392F261C655}"/>
          </ac:spMkLst>
        </pc:spChg>
        <pc:spChg chg="add mod">
          <ac:chgData name="Eva Quevedo / Acordeconsulting" userId="c96fc51a-08f0-4d0a-93e1-5c07cc54dbf2" providerId="ADAL" clId="{A1F89BC7-E63E-4DDA-8440-B3DA8E5B5FE6}" dt="2026-07-07T10:22:32.679" v="978" actId="20577"/>
          <ac:spMkLst>
            <pc:docMk/>
            <pc:sldMk cId="3959312892" sldId="266"/>
            <ac:spMk id="19" creationId="{AF688D88-B59C-E1D0-0733-4722EE3E9AF3}"/>
          </ac:spMkLst>
        </pc:spChg>
        <pc:spChg chg="add mod">
          <ac:chgData name="Eva Quevedo / Acordeconsulting" userId="c96fc51a-08f0-4d0a-93e1-5c07cc54dbf2" providerId="ADAL" clId="{A1F89BC7-E63E-4DDA-8440-B3DA8E5B5FE6}" dt="2026-07-07T09:55:18.474" v="588" actId="1076"/>
          <ac:spMkLst>
            <pc:docMk/>
            <pc:sldMk cId="3959312892" sldId="266"/>
            <ac:spMk id="21" creationId="{68B8E22E-0CAB-9871-FCF7-9707BE765731}"/>
          </ac:spMkLst>
        </pc:spChg>
        <pc:spChg chg="add mod">
          <ac:chgData name="Eva Quevedo / Acordeconsulting" userId="c96fc51a-08f0-4d0a-93e1-5c07cc54dbf2" providerId="ADAL" clId="{A1F89BC7-E63E-4DDA-8440-B3DA8E5B5FE6}" dt="2026-07-07T09:55:18.474" v="588" actId="1076"/>
          <ac:spMkLst>
            <pc:docMk/>
            <pc:sldMk cId="3959312892" sldId="266"/>
            <ac:spMk id="23" creationId="{1A5A6F63-8525-7B07-6400-5FD76A6AABF2}"/>
          </ac:spMkLst>
        </pc:spChg>
        <pc:spChg chg="mod">
          <ac:chgData name="Eva Quevedo / Acordeconsulting" userId="c96fc51a-08f0-4d0a-93e1-5c07cc54dbf2" providerId="ADAL" clId="{A1F89BC7-E63E-4DDA-8440-B3DA8E5B5FE6}" dt="2026-07-07T10:22:06.932" v="960" actId="1076"/>
          <ac:spMkLst>
            <pc:docMk/>
            <pc:sldMk cId="3959312892" sldId="266"/>
            <ac:spMk id="25" creationId="{0AFEF005-36C6-0FD0-A8C2-DC8A0ECB3127}"/>
          </ac:spMkLst>
        </pc:spChg>
        <pc:spChg chg="mod">
          <ac:chgData name="Eva Quevedo / Acordeconsulting" userId="c96fc51a-08f0-4d0a-93e1-5c07cc54dbf2" providerId="ADAL" clId="{A1F89BC7-E63E-4DDA-8440-B3DA8E5B5FE6}" dt="2026-07-07T10:22:47.197" v="979" actId="108"/>
          <ac:spMkLst>
            <pc:docMk/>
            <pc:sldMk cId="3959312892" sldId="266"/>
            <ac:spMk id="27" creationId="{091E5C18-852C-B304-4FD5-A6649686E421}"/>
          </ac:spMkLst>
        </pc:spChg>
        <pc:spChg chg="add mod">
          <ac:chgData name="Eva Quevedo / Acordeconsulting" userId="c96fc51a-08f0-4d0a-93e1-5c07cc54dbf2" providerId="ADAL" clId="{A1F89BC7-E63E-4DDA-8440-B3DA8E5B5FE6}" dt="2026-07-07T09:55:18.474" v="588" actId="1076"/>
          <ac:spMkLst>
            <pc:docMk/>
            <pc:sldMk cId="3959312892" sldId="266"/>
            <ac:spMk id="29" creationId="{1741BF6D-B51D-7D1B-6953-DFF126129ABE}"/>
          </ac:spMkLst>
        </pc:spChg>
        <pc:spChg chg="add mod">
          <ac:chgData name="Eva Quevedo / Acordeconsulting" userId="c96fc51a-08f0-4d0a-93e1-5c07cc54dbf2" providerId="ADAL" clId="{A1F89BC7-E63E-4DDA-8440-B3DA8E5B5FE6}" dt="2026-07-07T10:22:06.932" v="960" actId="1076"/>
          <ac:spMkLst>
            <pc:docMk/>
            <pc:sldMk cId="3959312892" sldId="266"/>
            <ac:spMk id="33" creationId="{52642F84-14D3-752F-B7B5-7D3975FC4BAD}"/>
          </ac:spMkLst>
        </pc:spChg>
        <pc:spChg chg="add mod">
          <ac:chgData name="Eva Quevedo / Acordeconsulting" userId="c96fc51a-08f0-4d0a-93e1-5c07cc54dbf2" providerId="ADAL" clId="{A1F89BC7-E63E-4DDA-8440-B3DA8E5B5FE6}" dt="2026-07-07T10:23:09.006" v="987" actId="20577"/>
          <ac:spMkLst>
            <pc:docMk/>
            <pc:sldMk cId="3959312892" sldId="266"/>
            <ac:spMk id="35" creationId="{018F5279-BF60-1C32-8604-34CE2DFA8D67}"/>
          </ac:spMkLst>
        </pc:spChg>
        <pc:spChg chg="mod">
          <ac:chgData name="Eva Quevedo / Acordeconsulting" userId="c96fc51a-08f0-4d0a-93e1-5c07cc54dbf2" providerId="ADAL" clId="{A1F89BC7-E63E-4DDA-8440-B3DA8E5B5FE6}" dt="2026-07-07T10:23:15.901" v="989" actId="207"/>
          <ac:spMkLst>
            <pc:docMk/>
            <pc:sldMk cId="3959312892" sldId="266"/>
            <ac:spMk id="37" creationId="{1B73B4CF-E474-7EAD-3D37-21664CBE41FD}"/>
          </ac:spMkLst>
        </pc:spChg>
      </pc:sldChg>
      <pc:sldChg chg="addSp delSp modSp add mod">
        <pc:chgData name="Eva Quevedo / Acordeconsulting" userId="c96fc51a-08f0-4d0a-93e1-5c07cc54dbf2" providerId="ADAL" clId="{A1F89BC7-E63E-4DDA-8440-B3DA8E5B5FE6}" dt="2026-07-07T10:25:09.859" v="1031" actId="207"/>
        <pc:sldMkLst>
          <pc:docMk/>
          <pc:sldMk cId="34993439" sldId="267"/>
        </pc:sldMkLst>
        <pc:spChg chg="add">
          <ac:chgData name="Eva Quevedo / Acordeconsulting" userId="c96fc51a-08f0-4d0a-93e1-5c07cc54dbf2" providerId="ADAL" clId="{A1F89BC7-E63E-4DDA-8440-B3DA8E5B5FE6}" dt="2026-07-07T09:54:56.396" v="586" actId="22"/>
          <ac:spMkLst>
            <pc:docMk/>
            <pc:sldMk cId="34993439" sldId="267"/>
            <ac:spMk id="3" creationId="{42C841CE-7794-D41F-74F4-EE1023F6F887}"/>
          </ac:spMkLst>
        </pc:spChg>
        <pc:spChg chg="del">
          <ac:chgData name="Eva Quevedo / Acordeconsulting" userId="c96fc51a-08f0-4d0a-93e1-5c07cc54dbf2" providerId="ADAL" clId="{A1F89BC7-E63E-4DDA-8440-B3DA8E5B5FE6}" dt="2026-07-07T09:53:44.041" v="584" actId="478"/>
          <ac:spMkLst>
            <pc:docMk/>
            <pc:sldMk cId="34993439" sldId="267"/>
            <ac:spMk id="5" creationId="{C8A31740-763D-CA05-83A1-F952CB9F0292}"/>
          </ac:spMkLst>
        </pc:spChg>
        <pc:spChg chg="add">
          <ac:chgData name="Eva Quevedo / Acordeconsulting" userId="c96fc51a-08f0-4d0a-93e1-5c07cc54dbf2" providerId="ADAL" clId="{A1F89BC7-E63E-4DDA-8440-B3DA8E5B5FE6}" dt="2026-07-07T09:54:56.396" v="586" actId="22"/>
          <ac:spMkLst>
            <pc:docMk/>
            <pc:sldMk cId="34993439" sldId="267"/>
            <ac:spMk id="6" creationId="{FA6A6F79-74EF-5F48-4824-D2A59F7A73DA}"/>
          </ac:spMkLst>
        </pc:spChg>
        <pc:spChg chg="del">
          <ac:chgData name="Eva Quevedo / Acordeconsulting" userId="c96fc51a-08f0-4d0a-93e1-5c07cc54dbf2" providerId="ADAL" clId="{A1F89BC7-E63E-4DDA-8440-B3DA8E5B5FE6}" dt="2026-07-07T09:53:43.185" v="583" actId="478"/>
          <ac:spMkLst>
            <pc:docMk/>
            <pc:sldMk cId="34993439" sldId="267"/>
            <ac:spMk id="7" creationId="{6112B1FF-C5FD-F3F4-0110-FD6C8DA62E8A}"/>
          </ac:spMkLst>
        </pc:spChg>
        <pc:spChg chg="add mod">
          <ac:chgData name="Eva Quevedo / Acordeconsulting" userId="c96fc51a-08f0-4d0a-93e1-5c07cc54dbf2" providerId="ADAL" clId="{A1F89BC7-E63E-4DDA-8440-B3DA8E5B5FE6}" dt="2026-07-07T10:11:06.789" v="761" actId="27636"/>
          <ac:spMkLst>
            <pc:docMk/>
            <pc:sldMk cId="34993439" sldId="267"/>
            <ac:spMk id="9" creationId="{89696871-443D-EA12-AF10-A9B9BF1329BE}"/>
          </ac:spMkLst>
        </pc:spChg>
        <pc:spChg chg="add mod">
          <ac:chgData name="Eva Quevedo / Acordeconsulting" userId="c96fc51a-08f0-4d0a-93e1-5c07cc54dbf2" providerId="ADAL" clId="{A1F89BC7-E63E-4DDA-8440-B3DA8E5B5FE6}" dt="2026-07-07T10:23:44.486" v="995" actId="122"/>
          <ac:spMkLst>
            <pc:docMk/>
            <pc:sldMk cId="34993439" sldId="267"/>
            <ac:spMk id="11" creationId="{671BCFC2-8874-2B16-7B1E-EAC5E4D5EDD2}"/>
          </ac:spMkLst>
        </pc:spChg>
        <pc:spChg chg="add mod">
          <ac:chgData name="Eva Quevedo / Acordeconsulting" userId="c96fc51a-08f0-4d0a-93e1-5c07cc54dbf2" providerId="ADAL" clId="{A1F89BC7-E63E-4DDA-8440-B3DA8E5B5FE6}" dt="2026-07-07T10:24:53.811" v="1027" actId="20577"/>
          <ac:spMkLst>
            <pc:docMk/>
            <pc:sldMk cId="34993439" sldId="267"/>
            <ac:spMk id="13" creationId="{2AF8CD67-B670-6D99-E259-16D5CA27D718}"/>
          </ac:spMkLst>
        </pc:spChg>
        <pc:spChg chg="add mod">
          <ac:chgData name="Eva Quevedo / Acordeconsulting" userId="c96fc51a-08f0-4d0a-93e1-5c07cc54dbf2" providerId="ADAL" clId="{A1F89BC7-E63E-4DDA-8440-B3DA8E5B5FE6}" dt="2026-07-07T10:11:13.649" v="762" actId="255"/>
          <ac:spMkLst>
            <pc:docMk/>
            <pc:sldMk cId="34993439" sldId="267"/>
            <ac:spMk id="15" creationId="{F80FC511-E24A-E3A5-CA2A-8ED0817AAE1A}"/>
          </ac:spMkLst>
        </pc:spChg>
        <pc:spChg chg="add mod">
          <ac:chgData name="Eva Quevedo / Acordeconsulting" userId="c96fc51a-08f0-4d0a-93e1-5c07cc54dbf2" providerId="ADAL" clId="{A1F89BC7-E63E-4DDA-8440-B3DA8E5B5FE6}" dt="2026-07-07T10:11:19.796" v="764" actId="122"/>
          <ac:spMkLst>
            <pc:docMk/>
            <pc:sldMk cId="34993439" sldId="267"/>
            <ac:spMk id="17" creationId="{D26B0A91-C374-F614-C08F-AE29DDE20762}"/>
          </ac:spMkLst>
        </pc:spChg>
        <pc:spChg chg="add mod">
          <ac:chgData name="Eva Quevedo / Acordeconsulting" userId="c96fc51a-08f0-4d0a-93e1-5c07cc54dbf2" providerId="ADAL" clId="{A1F89BC7-E63E-4DDA-8440-B3DA8E5B5FE6}" dt="2026-07-07T09:55:35.497" v="591" actId="1076"/>
          <ac:spMkLst>
            <pc:docMk/>
            <pc:sldMk cId="34993439" sldId="267"/>
            <ac:spMk id="19" creationId="{D1997D5B-3FFE-2719-00AD-FEAF378B6B60}"/>
          </ac:spMkLst>
        </pc:spChg>
        <pc:spChg chg="add mod">
          <ac:chgData name="Eva Quevedo / Acordeconsulting" userId="c96fc51a-08f0-4d0a-93e1-5c07cc54dbf2" providerId="ADAL" clId="{A1F89BC7-E63E-4DDA-8440-B3DA8E5B5FE6}" dt="2026-07-07T09:55:35.497" v="591" actId="1076"/>
          <ac:spMkLst>
            <pc:docMk/>
            <pc:sldMk cId="34993439" sldId="267"/>
            <ac:spMk id="21" creationId="{CC3996BB-36E9-5E75-9CF8-7AD4EAF48FD7}"/>
          </ac:spMkLst>
        </pc:spChg>
        <pc:spChg chg="add mod">
          <ac:chgData name="Eva Quevedo / Acordeconsulting" userId="c96fc51a-08f0-4d0a-93e1-5c07cc54dbf2" providerId="ADAL" clId="{A1F89BC7-E63E-4DDA-8440-B3DA8E5B5FE6}" dt="2026-07-07T10:25:04.762" v="1029" actId="1076"/>
          <ac:spMkLst>
            <pc:docMk/>
            <pc:sldMk cId="34993439" sldId="267"/>
            <ac:spMk id="23" creationId="{F3880DE0-9E89-73F2-B02C-084131009A34}"/>
          </ac:spMkLst>
        </pc:spChg>
        <pc:spChg chg="add mod">
          <ac:chgData name="Eva Quevedo / Acordeconsulting" userId="c96fc51a-08f0-4d0a-93e1-5c07cc54dbf2" providerId="ADAL" clId="{A1F89BC7-E63E-4DDA-8440-B3DA8E5B5FE6}" dt="2026-07-07T10:25:09.859" v="1031" actId="207"/>
          <ac:spMkLst>
            <pc:docMk/>
            <pc:sldMk cId="34993439" sldId="267"/>
            <ac:spMk id="25" creationId="{BECCAAAD-2CF4-1C78-817B-B48254973881}"/>
          </ac:spMkLst>
        </pc:spChg>
      </pc:sldChg>
      <pc:sldChg chg="addSp delSp modSp add mod">
        <pc:chgData name="Eva Quevedo / Acordeconsulting" userId="c96fc51a-08f0-4d0a-93e1-5c07cc54dbf2" providerId="ADAL" clId="{A1F89BC7-E63E-4DDA-8440-B3DA8E5B5FE6}" dt="2026-07-07T10:08:01.690" v="720" actId="1076"/>
        <pc:sldMkLst>
          <pc:docMk/>
          <pc:sldMk cId="0" sldId="268"/>
        </pc:sldMkLst>
        <pc:spChg chg="add del">
          <ac:chgData name="Eva Quevedo / Acordeconsulting" userId="c96fc51a-08f0-4d0a-93e1-5c07cc54dbf2" providerId="ADAL" clId="{A1F89BC7-E63E-4DDA-8440-B3DA8E5B5FE6}" dt="2026-07-07T10:07:13.256" v="710" actId="478"/>
          <ac:spMkLst>
            <pc:docMk/>
            <pc:sldMk cId="0" sldId="268"/>
            <ac:spMk id="2" creationId="{00000000-0000-0000-0000-000000000000}"/>
          </ac:spMkLst>
        </pc:spChg>
        <pc:spChg chg="del">
          <ac:chgData name="Eva Quevedo / Acordeconsulting" userId="c96fc51a-08f0-4d0a-93e1-5c07cc54dbf2" providerId="ADAL" clId="{A1F89BC7-E63E-4DDA-8440-B3DA8E5B5FE6}" dt="2026-07-07T10:07:15.451" v="711" actId="478"/>
          <ac:spMkLst>
            <pc:docMk/>
            <pc:sldMk cId="0" sldId="268"/>
            <ac:spMk id="3" creationId="{00000000-0000-0000-0000-000000000000}"/>
          </ac:spMkLst>
        </pc:spChg>
        <pc:spChg chg="del">
          <ac:chgData name="Eva Quevedo / Acordeconsulting" userId="c96fc51a-08f0-4d0a-93e1-5c07cc54dbf2" providerId="ADAL" clId="{A1F89BC7-E63E-4DDA-8440-B3DA8E5B5FE6}" dt="2026-07-07T10:07:09.163" v="708" actId="478"/>
          <ac:spMkLst>
            <pc:docMk/>
            <pc:sldMk cId="0" sldId="268"/>
            <ac:spMk id="4" creationId="{00000000-0000-0000-0000-000000000000}"/>
          </ac:spMkLst>
        </pc:spChg>
        <pc:spChg chg="mod">
          <ac:chgData name="Eva Quevedo / Acordeconsulting" userId="c96fc51a-08f0-4d0a-93e1-5c07cc54dbf2" providerId="ADAL" clId="{A1F89BC7-E63E-4DDA-8440-B3DA8E5B5FE6}" dt="2026-07-07T10:06:54.635" v="700" actId="14100"/>
          <ac:spMkLst>
            <pc:docMk/>
            <pc:sldMk cId="0" sldId="268"/>
            <ac:spMk id="5" creationId="{00000000-0000-0000-0000-000000000000}"/>
          </ac:spMkLst>
        </pc:spChg>
        <pc:spChg chg="mod">
          <ac:chgData name="Eva Quevedo / Acordeconsulting" userId="c96fc51a-08f0-4d0a-93e1-5c07cc54dbf2" providerId="ADAL" clId="{A1F89BC7-E63E-4DDA-8440-B3DA8E5B5FE6}" dt="2026-07-07T10:08:01.690" v="720" actId="1076"/>
          <ac:spMkLst>
            <pc:docMk/>
            <pc:sldMk cId="0" sldId="268"/>
            <ac:spMk id="6" creationId="{00000000-0000-0000-0000-000000000000}"/>
          </ac:spMkLst>
        </pc:spChg>
        <pc:spChg chg="del">
          <ac:chgData name="Eva Quevedo / Acordeconsulting" userId="c96fc51a-08f0-4d0a-93e1-5c07cc54dbf2" providerId="ADAL" clId="{A1F89BC7-E63E-4DDA-8440-B3DA8E5B5FE6}" dt="2026-07-07T10:06:57.747" v="701" actId="478"/>
          <ac:spMkLst>
            <pc:docMk/>
            <pc:sldMk cId="0" sldId="268"/>
            <ac:spMk id="7" creationId="{00000000-0000-0000-0000-000000000000}"/>
          </ac:spMkLst>
        </pc:spChg>
        <pc:spChg chg="del">
          <ac:chgData name="Eva Quevedo / Acordeconsulting" userId="c96fc51a-08f0-4d0a-93e1-5c07cc54dbf2" providerId="ADAL" clId="{A1F89BC7-E63E-4DDA-8440-B3DA8E5B5FE6}" dt="2026-07-07T10:07:00.098" v="702" actId="478"/>
          <ac:spMkLst>
            <pc:docMk/>
            <pc:sldMk cId="0" sldId="268"/>
            <ac:spMk id="8" creationId="{00000000-0000-0000-0000-000000000000}"/>
          </ac:spMkLst>
        </pc:spChg>
        <pc:spChg chg="del">
          <ac:chgData name="Eva Quevedo / Acordeconsulting" userId="c96fc51a-08f0-4d0a-93e1-5c07cc54dbf2" providerId="ADAL" clId="{A1F89BC7-E63E-4DDA-8440-B3DA8E5B5FE6}" dt="2026-07-07T10:07:01.449" v="703" actId="478"/>
          <ac:spMkLst>
            <pc:docMk/>
            <pc:sldMk cId="0" sldId="268"/>
            <ac:spMk id="9" creationId="{00000000-0000-0000-0000-000000000000}"/>
          </ac:spMkLst>
        </pc:spChg>
        <pc:spChg chg="del">
          <ac:chgData name="Eva Quevedo / Acordeconsulting" userId="c96fc51a-08f0-4d0a-93e1-5c07cc54dbf2" providerId="ADAL" clId="{A1F89BC7-E63E-4DDA-8440-B3DA8E5B5FE6}" dt="2026-07-07T10:07:02.650" v="704" actId="478"/>
          <ac:spMkLst>
            <pc:docMk/>
            <pc:sldMk cId="0" sldId="268"/>
            <ac:spMk id="10" creationId="{00000000-0000-0000-0000-000000000000}"/>
          </ac:spMkLst>
        </pc:spChg>
        <pc:spChg chg="del">
          <ac:chgData name="Eva Quevedo / Acordeconsulting" userId="c96fc51a-08f0-4d0a-93e1-5c07cc54dbf2" providerId="ADAL" clId="{A1F89BC7-E63E-4DDA-8440-B3DA8E5B5FE6}" dt="2026-07-07T10:07:04.203" v="705" actId="478"/>
          <ac:spMkLst>
            <pc:docMk/>
            <pc:sldMk cId="0" sldId="268"/>
            <ac:spMk id="11" creationId="{00000000-0000-0000-0000-000000000000}"/>
          </ac:spMkLst>
        </pc:spChg>
        <pc:spChg chg="del">
          <ac:chgData name="Eva Quevedo / Acordeconsulting" userId="c96fc51a-08f0-4d0a-93e1-5c07cc54dbf2" providerId="ADAL" clId="{A1F89BC7-E63E-4DDA-8440-B3DA8E5B5FE6}" dt="2026-07-07T10:07:05.562" v="706" actId="478"/>
          <ac:spMkLst>
            <pc:docMk/>
            <pc:sldMk cId="0" sldId="268"/>
            <ac:spMk id="12" creationId="{00000000-0000-0000-0000-000000000000}"/>
          </ac:spMkLst>
        </pc:spChg>
        <pc:spChg chg="add del">
          <ac:chgData name="Eva Quevedo / Acordeconsulting" userId="c96fc51a-08f0-4d0a-93e1-5c07cc54dbf2" providerId="ADAL" clId="{A1F89BC7-E63E-4DDA-8440-B3DA8E5B5FE6}" dt="2026-07-07T10:07:58.970" v="719" actId="478"/>
          <ac:spMkLst>
            <pc:docMk/>
            <pc:sldMk cId="0" sldId="268"/>
            <ac:spMk id="14" creationId="{1BD1354B-0E8E-2E6E-2724-D30D4FF3640A}"/>
          </ac:spMkLst>
        </pc:spChg>
        <pc:spChg chg="del">
          <ac:chgData name="Eva Quevedo / Acordeconsulting" userId="c96fc51a-08f0-4d0a-93e1-5c07cc54dbf2" providerId="ADAL" clId="{A1F89BC7-E63E-4DDA-8440-B3DA8E5B5FE6}" dt="2026-07-07T10:07:07.195" v="707" actId="478"/>
          <ac:spMkLst>
            <pc:docMk/>
            <pc:sldMk cId="0" sldId="268"/>
            <ac:spMk id="25" creationId="{00000000-0000-0000-0000-000000000000}"/>
          </ac:spMkLst>
        </pc:spChg>
      </pc:sldChg>
      <pc:sldChg chg="addSp delSp modSp add mod">
        <pc:chgData name="Eva Quevedo / Acordeconsulting" userId="c96fc51a-08f0-4d0a-93e1-5c07cc54dbf2" providerId="ADAL" clId="{A1F89BC7-E63E-4DDA-8440-B3DA8E5B5FE6}" dt="2026-07-07T10:29:10.785" v="1139" actId="1076"/>
        <pc:sldMkLst>
          <pc:docMk/>
          <pc:sldMk cId="1755599100" sldId="269"/>
        </pc:sldMkLst>
        <pc:spChg chg="add">
          <ac:chgData name="Eva Quevedo / Acordeconsulting" userId="c96fc51a-08f0-4d0a-93e1-5c07cc54dbf2" providerId="ADAL" clId="{A1F89BC7-E63E-4DDA-8440-B3DA8E5B5FE6}" dt="2026-07-07T10:26:36.128" v="1081" actId="22"/>
          <ac:spMkLst>
            <pc:docMk/>
            <pc:sldMk cId="1755599100" sldId="269"/>
            <ac:spMk id="3" creationId="{BD527A67-1D52-01FF-0B53-ACA38DA5237C}"/>
          </ac:spMkLst>
        </pc:spChg>
        <pc:spChg chg="del">
          <ac:chgData name="Eva Quevedo / Acordeconsulting" userId="c96fc51a-08f0-4d0a-93e1-5c07cc54dbf2" providerId="ADAL" clId="{A1F89BC7-E63E-4DDA-8440-B3DA8E5B5FE6}" dt="2026-07-07T10:26:27.723" v="1080" actId="478"/>
          <ac:spMkLst>
            <pc:docMk/>
            <pc:sldMk cId="1755599100" sldId="269"/>
            <ac:spMk id="4" creationId="{8DD9710B-AECE-9D06-DC5D-58CDA26FE009}"/>
          </ac:spMkLst>
        </pc:spChg>
        <pc:spChg chg="add">
          <ac:chgData name="Eva Quevedo / Acordeconsulting" userId="c96fc51a-08f0-4d0a-93e1-5c07cc54dbf2" providerId="ADAL" clId="{A1F89BC7-E63E-4DDA-8440-B3DA8E5B5FE6}" dt="2026-07-07T10:26:36.128" v="1081" actId="22"/>
          <ac:spMkLst>
            <pc:docMk/>
            <pc:sldMk cId="1755599100" sldId="269"/>
            <ac:spMk id="6" creationId="{42EDA9FC-F065-DC72-8017-FC068003C9D2}"/>
          </ac:spMkLst>
        </pc:spChg>
        <pc:spChg chg="del">
          <ac:chgData name="Eva Quevedo / Acordeconsulting" userId="c96fc51a-08f0-4d0a-93e1-5c07cc54dbf2" providerId="ADAL" clId="{A1F89BC7-E63E-4DDA-8440-B3DA8E5B5FE6}" dt="2026-07-07T10:26:26.643" v="1079" actId="478"/>
          <ac:spMkLst>
            <pc:docMk/>
            <pc:sldMk cId="1755599100" sldId="269"/>
            <ac:spMk id="7" creationId="{35033D9D-C346-6CE9-23A9-E06234ED9E44}"/>
          </ac:spMkLst>
        </pc:spChg>
        <pc:spChg chg="mod">
          <ac:chgData name="Eva Quevedo / Acordeconsulting" userId="c96fc51a-08f0-4d0a-93e1-5c07cc54dbf2" providerId="ADAL" clId="{A1F89BC7-E63E-4DDA-8440-B3DA8E5B5FE6}" dt="2026-07-07T10:26:39.690" v="1083" actId="20577"/>
          <ac:spMkLst>
            <pc:docMk/>
            <pc:sldMk cId="1755599100" sldId="269"/>
            <ac:spMk id="10" creationId="{3EEF978F-2B04-2C23-F144-AC5424475BCB}"/>
          </ac:spMkLst>
        </pc:spChg>
        <pc:spChg chg="mod">
          <ac:chgData name="Eva Quevedo / Acordeconsulting" userId="c96fc51a-08f0-4d0a-93e1-5c07cc54dbf2" providerId="ADAL" clId="{A1F89BC7-E63E-4DDA-8440-B3DA8E5B5FE6}" dt="2026-07-07T10:29:10.785" v="1139" actId="1076"/>
          <ac:spMkLst>
            <pc:docMk/>
            <pc:sldMk cId="1755599100" sldId="269"/>
            <ac:spMk id="14" creationId="{AC8AEA00-F521-F24B-AAE1-5F3AA2E2A21A}"/>
          </ac:spMkLst>
        </pc:spChg>
        <pc:spChg chg="mod">
          <ac:chgData name="Eva Quevedo / Acordeconsulting" userId="c96fc51a-08f0-4d0a-93e1-5c07cc54dbf2" providerId="ADAL" clId="{A1F89BC7-E63E-4DDA-8440-B3DA8E5B5FE6}" dt="2026-07-07T10:29:08.039" v="1138" actId="1036"/>
          <ac:spMkLst>
            <pc:docMk/>
            <pc:sldMk cId="1755599100" sldId="269"/>
            <ac:spMk id="18" creationId="{F24B6BB9-4C68-18AD-A6FE-DE835E24897E}"/>
          </ac:spMkLst>
        </pc:spChg>
        <pc:spChg chg="mod">
          <ac:chgData name="Eva Quevedo / Acordeconsulting" userId="c96fc51a-08f0-4d0a-93e1-5c07cc54dbf2" providerId="ADAL" clId="{A1F89BC7-E63E-4DDA-8440-B3DA8E5B5FE6}" dt="2026-07-07T10:29:08.039" v="1138" actId="1036"/>
          <ac:spMkLst>
            <pc:docMk/>
            <pc:sldMk cId="1755599100" sldId="269"/>
            <ac:spMk id="22" creationId="{6E579679-380C-038C-0A51-C2E78FF830B7}"/>
          </ac:spMkLst>
        </pc:spChg>
        <pc:spChg chg="mod">
          <ac:chgData name="Eva Quevedo / Acordeconsulting" userId="c96fc51a-08f0-4d0a-93e1-5c07cc54dbf2" providerId="ADAL" clId="{A1F89BC7-E63E-4DDA-8440-B3DA8E5B5FE6}" dt="2026-07-07T10:29:08.039" v="1138" actId="1036"/>
          <ac:spMkLst>
            <pc:docMk/>
            <pc:sldMk cId="1755599100" sldId="269"/>
            <ac:spMk id="26" creationId="{4F2D456E-737C-E871-709D-12F6A15F3BC2}"/>
          </ac:spMkLst>
        </pc:spChg>
        <pc:spChg chg="mod">
          <ac:chgData name="Eva Quevedo / Acordeconsulting" userId="c96fc51a-08f0-4d0a-93e1-5c07cc54dbf2" providerId="ADAL" clId="{A1F89BC7-E63E-4DDA-8440-B3DA8E5B5FE6}" dt="2026-07-07T10:29:08.039" v="1138" actId="1036"/>
          <ac:spMkLst>
            <pc:docMk/>
            <pc:sldMk cId="1755599100" sldId="269"/>
            <ac:spMk id="28" creationId="{D06D0DB1-7DA3-0A82-C64F-B3804209E1A2}"/>
          </ac:spMkLst>
        </pc:spChg>
        <pc:spChg chg="mod">
          <ac:chgData name="Eva Quevedo / Acordeconsulting" userId="c96fc51a-08f0-4d0a-93e1-5c07cc54dbf2" providerId="ADAL" clId="{A1F89BC7-E63E-4DDA-8440-B3DA8E5B5FE6}" dt="2026-07-07T10:29:08.039" v="1138" actId="1036"/>
          <ac:spMkLst>
            <pc:docMk/>
            <pc:sldMk cId="1755599100" sldId="269"/>
            <ac:spMk id="30" creationId="{F2F8EE9A-2C5F-5E47-CB1A-0910677F63DB}"/>
          </ac:spMkLst>
        </pc:spChg>
        <pc:spChg chg="mod">
          <ac:chgData name="Eva Quevedo / Acordeconsulting" userId="c96fc51a-08f0-4d0a-93e1-5c07cc54dbf2" providerId="ADAL" clId="{A1F89BC7-E63E-4DDA-8440-B3DA8E5B5FE6}" dt="2026-07-07T10:29:08.039" v="1138" actId="1036"/>
          <ac:spMkLst>
            <pc:docMk/>
            <pc:sldMk cId="1755599100" sldId="269"/>
            <ac:spMk id="34" creationId="{0B9185EC-F65D-1E51-157B-15EEF2EABA1E}"/>
          </ac:spMkLst>
        </pc:spChg>
        <pc:spChg chg="mod">
          <ac:chgData name="Eva Quevedo / Acordeconsulting" userId="c96fc51a-08f0-4d0a-93e1-5c07cc54dbf2" providerId="ADAL" clId="{A1F89BC7-E63E-4DDA-8440-B3DA8E5B5FE6}" dt="2026-07-07T10:29:08.039" v="1138" actId="1036"/>
          <ac:spMkLst>
            <pc:docMk/>
            <pc:sldMk cId="1755599100" sldId="269"/>
            <ac:spMk id="36" creationId="{38891E6B-F1EC-1671-9ACA-6205937806CE}"/>
          </ac:spMkLst>
        </pc:spChg>
        <pc:spChg chg="mod">
          <ac:chgData name="Eva Quevedo / Acordeconsulting" userId="c96fc51a-08f0-4d0a-93e1-5c07cc54dbf2" providerId="ADAL" clId="{A1F89BC7-E63E-4DDA-8440-B3DA8E5B5FE6}" dt="2026-07-07T10:29:01.353" v="1124" actId="14100"/>
          <ac:spMkLst>
            <pc:docMk/>
            <pc:sldMk cId="1755599100" sldId="269"/>
            <ac:spMk id="38" creationId="{00ED2758-7BA0-15BA-B49A-801672CBDB99}"/>
          </ac:spMkLst>
        </pc:spChg>
        <pc:spChg chg="mod">
          <ac:chgData name="Eva Quevedo / Acordeconsulting" userId="c96fc51a-08f0-4d0a-93e1-5c07cc54dbf2" providerId="ADAL" clId="{A1F89BC7-E63E-4DDA-8440-B3DA8E5B5FE6}" dt="2026-07-07T10:29:08.039" v="1138" actId="1036"/>
          <ac:spMkLst>
            <pc:docMk/>
            <pc:sldMk cId="1755599100" sldId="269"/>
            <ac:spMk id="40" creationId="{8815ABCD-93CA-BC17-1895-7DC809528FC8}"/>
          </ac:spMkLst>
        </pc:spChg>
        <pc:spChg chg="mod">
          <ac:chgData name="Eva Quevedo / Acordeconsulting" userId="c96fc51a-08f0-4d0a-93e1-5c07cc54dbf2" providerId="ADAL" clId="{A1F89BC7-E63E-4DDA-8440-B3DA8E5B5FE6}" dt="2026-07-07T10:29:08.039" v="1138" actId="1036"/>
          <ac:spMkLst>
            <pc:docMk/>
            <pc:sldMk cId="1755599100" sldId="269"/>
            <ac:spMk id="42" creationId="{97A0C93D-3959-1387-BF83-15C142F8B33E}"/>
          </ac:spMkLst>
        </pc:spChg>
        <pc:spChg chg="mod">
          <ac:chgData name="Eva Quevedo / Acordeconsulting" userId="c96fc51a-08f0-4d0a-93e1-5c07cc54dbf2" providerId="ADAL" clId="{A1F89BC7-E63E-4DDA-8440-B3DA8E5B5FE6}" dt="2026-07-07T10:28:37.080" v="1121" actId="1076"/>
          <ac:spMkLst>
            <pc:docMk/>
            <pc:sldMk cId="1755599100" sldId="269"/>
            <ac:spMk id="44" creationId="{C73FF624-7584-EFEC-3D19-62D561C1837E}"/>
          </ac:spMkLst>
        </pc:spChg>
        <pc:spChg chg="mod">
          <ac:chgData name="Eva Quevedo / Acordeconsulting" userId="c96fc51a-08f0-4d0a-93e1-5c07cc54dbf2" providerId="ADAL" clId="{A1F89BC7-E63E-4DDA-8440-B3DA8E5B5FE6}" dt="2026-07-07T10:29:01.353" v="1124" actId="14100"/>
          <ac:spMkLst>
            <pc:docMk/>
            <pc:sldMk cId="1755599100" sldId="269"/>
            <ac:spMk id="46" creationId="{26E07415-7FD2-ADD2-F631-6F477BD961EB}"/>
          </ac:spMkLst>
        </pc:spChg>
        <pc:spChg chg="mod">
          <ac:chgData name="Eva Quevedo / Acordeconsulting" userId="c96fc51a-08f0-4d0a-93e1-5c07cc54dbf2" providerId="ADAL" clId="{A1F89BC7-E63E-4DDA-8440-B3DA8E5B5FE6}" dt="2026-07-07T10:29:08.039" v="1138" actId="1036"/>
          <ac:spMkLst>
            <pc:docMk/>
            <pc:sldMk cId="1755599100" sldId="269"/>
            <ac:spMk id="48" creationId="{2B4A7E15-0EE9-5BB6-E5DA-23100B558FE6}"/>
          </ac:spMkLst>
        </pc:spChg>
        <pc:spChg chg="mod">
          <ac:chgData name="Eva Quevedo / Acordeconsulting" userId="c96fc51a-08f0-4d0a-93e1-5c07cc54dbf2" providerId="ADAL" clId="{A1F89BC7-E63E-4DDA-8440-B3DA8E5B5FE6}" dt="2026-07-07T10:27:02.026" v="1088" actId="1076"/>
          <ac:spMkLst>
            <pc:docMk/>
            <pc:sldMk cId="1755599100" sldId="269"/>
            <ac:spMk id="50" creationId="{C5940419-ACC4-A4EF-307C-18E7305804BA}"/>
          </ac:spMkLst>
        </pc:spChg>
        <pc:spChg chg="mod">
          <ac:chgData name="Eva Quevedo / Acordeconsulting" userId="c96fc51a-08f0-4d0a-93e1-5c07cc54dbf2" providerId="ADAL" clId="{A1F89BC7-E63E-4DDA-8440-B3DA8E5B5FE6}" dt="2026-07-07T10:28:51.235" v="1123" actId="255"/>
          <ac:spMkLst>
            <pc:docMk/>
            <pc:sldMk cId="1755599100" sldId="269"/>
            <ac:spMk id="52" creationId="{EB8F4C71-F57F-E9E9-4307-764DF1A32BEE}"/>
          </ac:spMkLst>
        </pc:spChg>
      </pc:sldChg>
      <pc:sldChg chg="add del">
        <pc:chgData name="Eva Quevedo / Acordeconsulting" userId="c96fc51a-08f0-4d0a-93e1-5c07cc54dbf2" providerId="ADAL" clId="{A1F89BC7-E63E-4DDA-8440-B3DA8E5B5FE6}" dt="2026-07-07T10:25:49.026" v="1035" actId="2696"/>
        <pc:sldMkLst>
          <pc:docMk/>
          <pc:sldMk cId="2150952306" sldId="269"/>
        </pc:sldMkLst>
      </pc:sldChg>
      <pc:sldChg chg="addSp delSp modSp add del mod">
        <pc:chgData name="Eva Quevedo / Acordeconsulting" userId="c96fc51a-08f0-4d0a-93e1-5c07cc54dbf2" providerId="ADAL" clId="{A1F89BC7-E63E-4DDA-8440-B3DA8E5B5FE6}" dt="2026-07-07T10:25:32.148" v="1033" actId="2696"/>
        <pc:sldMkLst>
          <pc:docMk/>
          <pc:sldMk cId="2896938815" sldId="269"/>
        </pc:sldMkLst>
        <pc:spChg chg="del">
          <ac:chgData name="Eva Quevedo / Acordeconsulting" userId="c96fc51a-08f0-4d0a-93e1-5c07cc54dbf2" providerId="ADAL" clId="{A1F89BC7-E63E-4DDA-8440-B3DA8E5B5FE6}" dt="2026-07-07T09:56:17.904" v="593" actId="478"/>
          <ac:spMkLst>
            <pc:docMk/>
            <pc:sldMk cId="2896938815" sldId="269"/>
            <ac:spMk id="3" creationId="{13DFB67D-7A9E-D76B-D6A9-04BE659CC6C4}"/>
          </ac:spMkLst>
        </pc:spChg>
        <pc:spChg chg="add mod">
          <ac:chgData name="Eva Quevedo / Acordeconsulting" userId="c96fc51a-08f0-4d0a-93e1-5c07cc54dbf2" providerId="ADAL" clId="{A1F89BC7-E63E-4DDA-8440-B3DA8E5B5FE6}" dt="2026-07-07T09:56:35.940" v="597" actId="14100"/>
          <ac:spMkLst>
            <pc:docMk/>
            <pc:sldMk cId="2896938815" sldId="269"/>
            <ac:spMk id="4" creationId="{8DD9710B-AECE-9D06-DC5D-58CDA26FE009}"/>
          </ac:spMkLst>
        </pc:spChg>
        <pc:spChg chg="del">
          <ac:chgData name="Eva Quevedo / Acordeconsulting" userId="c96fc51a-08f0-4d0a-93e1-5c07cc54dbf2" providerId="ADAL" clId="{A1F89BC7-E63E-4DDA-8440-B3DA8E5B5FE6}" dt="2026-07-07T09:56:17.904" v="593" actId="478"/>
          <ac:spMkLst>
            <pc:docMk/>
            <pc:sldMk cId="2896938815" sldId="269"/>
            <ac:spMk id="6" creationId="{5E28AFE8-75D3-6276-DBF9-F792A8280905}"/>
          </ac:spMkLst>
        </pc:spChg>
        <pc:spChg chg="add mod">
          <ac:chgData name="Eva Quevedo / Acordeconsulting" userId="c96fc51a-08f0-4d0a-93e1-5c07cc54dbf2" providerId="ADAL" clId="{A1F89BC7-E63E-4DDA-8440-B3DA8E5B5FE6}" dt="2026-07-07T09:56:41.201" v="598" actId="14100"/>
          <ac:spMkLst>
            <pc:docMk/>
            <pc:sldMk cId="2896938815" sldId="269"/>
            <ac:spMk id="7" creationId="{35033D9D-C346-6CE9-23A9-E06234ED9E44}"/>
          </ac:spMkLst>
        </pc:spChg>
        <pc:spChg chg="del">
          <ac:chgData name="Eva Quevedo / Acordeconsulting" userId="c96fc51a-08f0-4d0a-93e1-5c07cc54dbf2" providerId="ADAL" clId="{A1F89BC7-E63E-4DDA-8440-B3DA8E5B5FE6}" dt="2026-07-07T09:56:45.808" v="599" actId="478"/>
          <ac:spMkLst>
            <pc:docMk/>
            <pc:sldMk cId="2896938815" sldId="269"/>
            <ac:spMk id="9" creationId="{BE964911-6437-D824-58FE-936A9BD1D61F}"/>
          </ac:spMkLst>
        </pc:spChg>
        <pc:spChg chg="add mod">
          <ac:chgData name="Eva Quevedo / Acordeconsulting" userId="c96fc51a-08f0-4d0a-93e1-5c07cc54dbf2" providerId="ADAL" clId="{A1F89BC7-E63E-4DDA-8440-B3DA8E5B5FE6}" dt="2026-07-07T10:11:25.559" v="765" actId="255"/>
          <ac:spMkLst>
            <pc:docMk/>
            <pc:sldMk cId="2896938815" sldId="269"/>
            <ac:spMk id="10" creationId="{3EEF978F-2B04-2C23-F144-AC5424475BCB}"/>
          </ac:spMkLst>
        </pc:spChg>
        <pc:spChg chg="del">
          <ac:chgData name="Eva Quevedo / Acordeconsulting" userId="c96fc51a-08f0-4d0a-93e1-5c07cc54dbf2" providerId="ADAL" clId="{A1F89BC7-E63E-4DDA-8440-B3DA8E5B5FE6}" dt="2026-07-07T09:56:45.808" v="599" actId="478"/>
          <ac:spMkLst>
            <pc:docMk/>
            <pc:sldMk cId="2896938815" sldId="269"/>
            <ac:spMk id="11" creationId="{2D5DB43E-4FE8-3F06-C738-BF3739B4D357}"/>
          </ac:spMkLst>
        </pc:spChg>
        <pc:spChg chg="del">
          <ac:chgData name="Eva Quevedo / Acordeconsulting" userId="c96fc51a-08f0-4d0a-93e1-5c07cc54dbf2" providerId="ADAL" clId="{A1F89BC7-E63E-4DDA-8440-B3DA8E5B5FE6}" dt="2026-07-07T09:56:45.808" v="599" actId="478"/>
          <ac:spMkLst>
            <pc:docMk/>
            <pc:sldMk cId="2896938815" sldId="269"/>
            <ac:spMk id="13" creationId="{3260FFB5-7FD2-01EA-A964-E259371F3834}"/>
          </ac:spMkLst>
        </pc:spChg>
        <pc:spChg chg="mod">
          <ac:chgData name="Eva Quevedo / Acordeconsulting" userId="c96fc51a-08f0-4d0a-93e1-5c07cc54dbf2" providerId="ADAL" clId="{A1F89BC7-E63E-4DDA-8440-B3DA8E5B5FE6}" dt="2026-07-07T10:25:28.946" v="1032" actId="14100"/>
          <ac:spMkLst>
            <pc:docMk/>
            <pc:sldMk cId="2896938815" sldId="269"/>
            <ac:spMk id="14" creationId="{AC8AEA00-F521-F24B-AAE1-5F3AA2E2A21A}"/>
          </ac:spMkLst>
        </pc:spChg>
        <pc:spChg chg="del">
          <ac:chgData name="Eva Quevedo / Acordeconsulting" userId="c96fc51a-08f0-4d0a-93e1-5c07cc54dbf2" providerId="ADAL" clId="{A1F89BC7-E63E-4DDA-8440-B3DA8E5B5FE6}" dt="2026-07-07T09:56:45.808" v="599" actId="478"/>
          <ac:spMkLst>
            <pc:docMk/>
            <pc:sldMk cId="2896938815" sldId="269"/>
            <ac:spMk id="15" creationId="{1DBE404D-D8D9-F260-7C3F-1955A13D8145}"/>
          </ac:spMkLst>
        </pc:spChg>
        <pc:spChg chg="del">
          <ac:chgData name="Eva Quevedo / Acordeconsulting" userId="c96fc51a-08f0-4d0a-93e1-5c07cc54dbf2" providerId="ADAL" clId="{A1F89BC7-E63E-4DDA-8440-B3DA8E5B5FE6}" dt="2026-07-07T09:56:45.808" v="599" actId="478"/>
          <ac:spMkLst>
            <pc:docMk/>
            <pc:sldMk cId="2896938815" sldId="269"/>
            <ac:spMk id="17" creationId="{32B3E0E9-16EF-C700-F7C4-E1BDCF545A31}"/>
          </ac:spMkLst>
        </pc:spChg>
        <pc:spChg chg="add mod">
          <ac:chgData name="Eva Quevedo / Acordeconsulting" userId="c96fc51a-08f0-4d0a-93e1-5c07cc54dbf2" providerId="ADAL" clId="{A1F89BC7-E63E-4DDA-8440-B3DA8E5B5FE6}" dt="2026-07-07T09:57:01.385" v="601" actId="1076"/>
          <ac:spMkLst>
            <pc:docMk/>
            <pc:sldMk cId="2896938815" sldId="269"/>
            <ac:spMk id="18" creationId="{F24B6BB9-4C68-18AD-A6FE-DE835E24897E}"/>
          </ac:spMkLst>
        </pc:spChg>
        <pc:spChg chg="del">
          <ac:chgData name="Eva Quevedo / Acordeconsulting" userId="c96fc51a-08f0-4d0a-93e1-5c07cc54dbf2" providerId="ADAL" clId="{A1F89BC7-E63E-4DDA-8440-B3DA8E5B5FE6}" dt="2026-07-07T09:56:45.808" v="599" actId="478"/>
          <ac:spMkLst>
            <pc:docMk/>
            <pc:sldMk cId="2896938815" sldId="269"/>
            <ac:spMk id="19" creationId="{1413D57C-EBD3-97A1-B47E-A462EBEEE833}"/>
          </ac:spMkLst>
        </pc:spChg>
        <pc:spChg chg="del">
          <ac:chgData name="Eva Quevedo / Acordeconsulting" userId="c96fc51a-08f0-4d0a-93e1-5c07cc54dbf2" providerId="ADAL" clId="{A1F89BC7-E63E-4DDA-8440-B3DA8E5B5FE6}" dt="2026-07-07T09:56:45.808" v="599" actId="478"/>
          <ac:spMkLst>
            <pc:docMk/>
            <pc:sldMk cId="2896938815" sldId="269"/>
            <ac:spMk id="21" creationId="{31D3EAD2-48F6-744E-1EEF-F42FBAF6BFCE}"/>
          </ac:spMkLst>
        </pc:spChg>
        <pc:spChg chg="del">
          <ac:chgData name="Eva Quevedo / Acordeconsulting" userId="c96fc51a-08f0-4d0a-93e1-5c07cc54dbf2" providerId="ADAL" clId="{A1F89BC7-E63E-4DDA-8440-B3DA8E5B5FE6}" dt="2026-07-07T09:56:45.808" v="599" actId="478"/>
          <ac:spMkLst>
            <pc:docMk/>
            <pc:sldMk cId="2896938815" sldId="269"/>
            <ac:spMk id="23" creationId="{EEB65A3A-E941-30B3-16F1-36A2C93354F2}"/>
          </ac:spMkLst>
        </pc:spChg>
        <pc:spChg chg="del">
          <ac:chgData name="Eva Quevedo / Acordeconsulting" userId="c96fc51a-08f0-4d0a-93e1-5c07cc54dbf2" providerId="ADAL" clId="{A1F89BC7-E63E-4DDA-8440-B3DA8E5B5FE6}" dt="2026-07-07T09:56:45.808" v="599" actId="478"/>
          <ac:spMkLst>
            <pc:docMk/>
            <pc:sldMk cId="2896938815" sldId="269"/>
            <ac:spMk id="25" creationId="{BD133E33-F8D6-7FEE-BE49-4471ABDB7853}"/>
          </ac:spMkLst>
        </pc:spChg>
        <pc:spChg chg="add mod">
          <ac:chgData name="Eva Quevedo / Acordeconsulting" userId="c96fc51a-08f0-4d0a-93e1-5c07cc54dbf2" providerId="ADAL" clId="{A1F89BC7-E63E-4DDA-8440-B3DA8E5B5FE6}" dt="2026-07-07T09:57:01.385" v="601" actId="1076"/>
          <ac:spMkLst>
            <pc:docMk/>
            <pc:sldMk cId="2896938815" sldId="269"/>
            <ac:spMk id="28" creationId="{D06D0DB1-7DA3-0A82-C64F-B3804209E1A2}"/>
          </ac:spMkLst>
        </pc:spChg>
        <pc:spChg chg="add mod">
          <ac:chgData name="Eva Quevedo / Acordeconsulting" userId="c96fc51a-08f0-4d0a-93e1-5c07cc54dbf2" providerId="ADAL" clId="{A1F89BC7-E63E-4DDA-8440-B3DA8E5B5FE6}" dt="2026-07-07T09:57:01.385" v="601" actId="1076"/>
          <ac:spMkLst>
            <pc:docMk/>
            <pc:sldMk cId="2896938815" sldId="269"/>
            <ac:spMk id="30" creationId="{F2F8EE9A-2C5F-5E47-CB1A-0910677F63DB}"/>
          </ac:spMkLst>
        </pc:spChg>
        <pc:spChg chg="add mod">
          <ac:chgData name="Eva Quevedo / Acordeconsulting" userId="c96fc51a-08f0-4d0a-93e1-5c07cc54dbf2" providerId="ADAL" clId="{A1F89BC7-E63E-4DDA-8440-B3DA8E5B5FE6}" dt="2026-07-07T09:57:01.385" v="601" actId="1076"/>
          <ac:spMkLst>
            <pc:docMk/>
            <pc:sldMk cId="2896938815" sldId="269"/>
            <ac:spMk id="36" creationId="{38891E6B-F1EC-1671-9ACA-6205937806CE}"/>
          </ac:spMkLst>
        </pc:spChg>
        <pc:spChg chg="add mod">
          <ac:chgData name="Eva Quevedo / Acordeconsulting" userId="c96fc51a-08f0-4d0a-93e1-5c07cc54dbf2" providerId="ADAL" clId="{A1F89BC7-E63E-4DDA-8440-B3DA8E5B5FE6}" dt="2026-07-07T09:57:01.385" v="601" actId="1076"/>
          <ac:spMkLst>
            <pc:docMk/>
            <pc:sldMk cId="2896938815" sldId="269"/>
            <ac:spMk id="40" creationId="{8815ABCD-93CA-BC17-1895-7DC809528FC8}"/>
          </ac:spMkLst>
        </pc:spChg>
        <pc:spChg chg="add mod">
          <ac:chgData name="Eva Quevedo / Acordeconsulting" userId="c96fc51a-08f0-4d0a-93e1-5c07cc54dbf2" providerId="ADAL" clId="{A1F89BC7-E63E-4DDA-8440-B3DA8E5B5FE6}" dt="2026-07-07T09:57:01.385" v="601" actId="1076"/>
          <ac:spMkLst>
            <pc:docMk/>
            <pc:sldMk cId="2896938815" sldId="269"/>
            <ac:spMk id="42" creationId="{97A0C93D-3959-1387-BF83-15C142F8B33E}"/>
          </ac:spMkLst>
        </pc:spChg>
        <pc:spChg chg="add mod">
          <ac:chgData name="Eva Quevedo / Acordeconsulting" userId="c96fc51a-08f0-4d0a-93e1-5c07cc54dbf2" providerId="ADAL" clId="{A1F89BC7-E63E-4DDA-8440-B3DA8E5B5FE6}" dt="2026-07-07T09:57:01.385" v="601" actId="1076"/>
          <ac:spMkLst>
            <pc:docMk/>
            <pc:sldMk cId="2896938815" sldId="269"/>
            <ac:spMk id="48" creationId="{2B4A7E15-0EE9-5BB6-E5DA-23100B558FE6}"/>
          </ac:spMkLst>
        </pc:spChg>
        <pc:spChg chg="add mod">
          <ac:chgData name="Eva Quevedo / Acordeconsulting" userId="c96fc51a-08f0-4d0a-93e1-5c07cc54dbf2" providerId="ADAL" clId="{A1F89BC7-E63E-4DDA-8440-B3DA8E5B5FE6}" dt="2026-07-07T09:57:01.385" v="601" actId="1076"/>
          <ac:spMkLst>
            <pc:docMk/>
            <pc:sldMk cId="2896938815" sldId="269"/>
            <ac:spMk id="50" creationId="{C5940419-ACC4-A4EF-307C-18E7305804BA}"/>
          </ac:spMkLst>
        </pc:spChg>
        <pc:spChg chg="add mod">
          <ac:chgData name="Eva Quevedo / Acordeconsulting" userId="c96fc51a-08f0-4d0a-93e1-5c07cc54dbf2" providerId="ADAL" clId="{A1F89BC7-E63E-4DDA-8440-B3DA8E5B5FE6}" dt="2026-07-07T09:57:01.385" v="601" actId="1076"/>
          <ac:spMkLst>
            <pc:docMk/>
            <pc:sldMk cId="2896938815" sldId="269"/>
            <ac:spMk id="52" creationId="{EB8F4C71-F57F-E9E9-4307-764DF1A32BEE}"/>
          </ac:spMkLst>
        </pc:spChg>
      </pc:sldChg>
      <pc:sldChg chg="addSp delSp modSp add mod">
        <pc:chgData name="Eva Quevedo / Acordeconsulting" userId="c96fc51a-08f0-4d0a-93e1-5c07cc54dbf2" providerId="ADAL" clId="{A1F89BC7-E63E-4DDA-8440-B3DA8E5B5FE6}" dt="2026-07-07T10:09:10.657" v="741" actId="1076"/>
        <pc:sldMkLst>
          <pc:docMk/>
          <pc:sldMk cId="0" sldId="270"/>
        </pc:sldMkLst>
        <pc:spChg chg="add del">
          <ac:chgData name="Eva Quevedo / Acordeconsulting" userId="c96fc51a-08f0-4d0a-93e1-5c07cc54dbf2" providerId="ADAL" clId="{A1F89BC7-E63E-4DDA-8440-B3DA8E5B5FE6}" dt="2026-07-07T10:08:29.933" v="729" actId="478"/>
          <ac:spMkLst>
            <pc:docMk/>
            <pc:sldMk cId="0" sldId="270"/>
            <ac:spMk id="2" creationId="{00000000-0000-0000-0000-000000000000}"/>
          </ac:spMkLst>
        </pc:spChg>
        <pc:spChg chg="del">
          <ac:chgData name="Eva Quevedo / Acordeconsulting" userId="c96fc51a-08f0-4d0a-93e1-5c07cc54dbf2" providerId="ADAL" clId="{A1F89BC7-E63E-4DDA-8440-B3DA8E5B5FE6}" dt="2026-07-07T10:08:32.530" v="730" actId="478"/>
          <ac:spMkLst>
            <pc:docMk/>
            <pc:sldMk cId="0" sldId="270"/>
            <ac:spMk id="3" creationId="{00000000-0000-0000-0000-000000000000}"/>
          </ac:spMkLst>
        </pc:spChg>
        <pc:spChg chg="del">
          <ac:chgData name="Eva Quevedo / Acordeconsulting" userId="c96fc51a-08f0-4d0a-93e1-5c07cc54dbf2" providerId="ADAL" clId="{A1F89BC7-E63E-4DDA-8440-B3DA8E5B5FE6}" dt="2026-07-07T10:08:34.962" v="731" actId="478"/>
          <ac:spMkLst>
            <pc:docMk/>
            <pc:sldMk cId="0" sldId="270"/>
            <ac:spMk id="4" creationId="{00000000-0000-0000-0000-000000000000}"/>
          </ac:spMkLst>
        </pc:spChg>
        <pc:spChg chg="mod">
          <ac:chgData name="Eva Quevedo / Acordeconsulting" userId="c96fc51a-08f0-4d0a-93e1-5c07cc54dbf2" providerId="ADAL" clId="{A1F89BC7-E63E-4DDA-8440-B3DA8E5B5FE6}" dt="2026-07-07T10:09:10.657" v="741" actId="1076"/>
          <ac:spMkLst>
            <pc:docMk/>
            <pc:sldMk cId="0" sldId="270"/>
            <ac:spMk id="6" creationId="{00000000-0000-0000-0000-000000000000}"/>
          </ac:spMkLst>
        </pc:spChg>
        <pc:spChg chg="del">
          <ac:chgData name="Eva Quevedo / Acordeconsulting" userId="c96fc51a-08f0-4d0a-93e1-5c07cc54dbf2" providerId="ADAL" clId="{A1F89BC7-E63E-4DDA-8440-B3DA8E5B5FE6}" dt="2026-07-07T10:08:15.475" v="721" actId="478"/>
          <ac:spMkLst>
            <pc:docMk/>
            <pc:sldMk cId="0" sldId="270"/>
            <ac:spMk id="7" creationId="{00000000-0000-0000-0000-000000000000}"/>
          </ac:spMkLst>
        </pc:spChg>
        <pc:spChg chg="del">
          <ac:chgData name="Eva Quevedo / Acordeconsulting" userId="c96fc51a-08f0-4d0a-93e1-5c07cc54dbf2" providerId="ADAL" clId="{A1F89BC7-E63E-4DDA-8440-B3DA8E5B5FE6}" dt="2026-07-07T10:08:17.193" v="722" actId="478"/>
          <ac:spMkLst>
            <pc:docMk/>
            <pc:sldMk cId="0" sldId="270"/>
            <ac:spMk id="8" creationId="{00000000-0000-0000-0000-000000000000}"/>
          </ac:spMkLst>
        </pc:spChg>
        <pc:spChg chg="del">
          <ac:chgData name="Eva Quevedo / Acordeconsulting" userId="c96fc51a-08f0-4d0a-93e1-5c07cc54dbf2" providerId="ADAL" clId="{A1F89BC7-E63E-4DDA-8440-B3DA8E5B5FE6}" dt="2026-07-07T10:08:18.457" v="723" actId="478"/>
          <ac:spMkLst>
            <pc:docMk/>
            <pc:sldMk cId="0" sldId="270"/>
            <ac:spMk id="9" creationId="{00000000-0000-0000-0000-000000000000}"/>
          </ac:spMkLst>
        </pc:spChg>
        <pc:spChg chg="del">
          <ac:chgData name="Eva Quevedo / Acordeconsulting" userId="c96fc51a-08f0-4d0a-93e1-5c07cc54dbf2" providerId="ADAL" clId="{A1F89BC7-E63E-4DDA-8440-B3DA8E5B5FE6}" dt="2026-07-07T10:08:19.754" v="724" actId="478"/>
          <ac:spMkLst>
            <pc:docMk/>
            <pc:sldMk cId="0" sldId="270"/>
            <ac:spMk id="10" creationId="{00000000-0000-0000-0000-000000000000}"/>
          </ac:spMkLst>
        </pc:spChg>
        <pc:spChg chg="del">
          <ac:chgData name="Eva Quevedo / Acordeconsulting" userId="c96fc51a-08f0-4d0a-93e1-5c07cc54dbf2" providerId="ADAL" clId="{A1F89BC7-E63E-4DDA-8440-B3DA8E5B5FE6}" dt="2026-07-07T10:08:22.138" v="725" actId="478"/>
          <ac:spMkLst>
            <pc:docMk/>
            <pc:sldMk cId="0" sldId="270"/>
            <ac:spMk id="11" creationId="{00000000-0000-0000-0000-000000000000}"/>
          </ac:spMkLst>
        </pc:spChg>
        <pc:spChg chg="del">
          <ac:chgData name="Eva Quevedo / Acordeconsulting" userId="c96fc51a-08f0-4d0a-93e1-5c07cc54dbf2" providerId="ADAL" clId="{A1F89BC7-E63E-4DDA-8440-B3DA8E5B5FE6}" dt="2026-07-07T10:08:23.385" v="726" actId="478"/>
          <ac:spMkLst>
            <pc:docMk/>
            <pc:sldMk cId="0" sldId="270"/>
            <ac:spMk id="12" creationId="{00000000-0000-0000-0000-000000000000}"/>
          </ac:spMkLst>
        </pc:spChg>
        <pc:spChg chg="add del mod">
          <ac:chgData name="Eva Quevedo / Acordeconsulting" userId="c96fc51a-08f0-4d0a-93e1-5c07cc54dbf2" providerId="ADAL" clId="{A1F89BC7-E63E-4DDA-8440-B3DA8E5B5FE6}" dt="2026-07-07T10:09:07.913" v="740" actId="478"/>
          <ac:spMkLst>
            <pc:docMk/>
            <pc:sldMk cId="0" sldId="270"/>
            <ac:spMk id="14" creationId="{98E59399-6095-50DF-00F0-4A635B14C06F}"/>
          </ac:spMkLst>
        </pc:spChg>
        <pc:spChg chg="del">
          <ac:chgData name="Eva Quevedo / Acordeconsulting" userId="c96fc51a-08f0-4d0a-93e1-5c07cc54dbf2" providerId="ADAL" clId="{A1F89BC7-E63E-4DDA-8440-B3DA8E5B5FE6}" dt="2026-07-07T10:08:36.682" v="732" actId="478"/>
          <ac:spMkLst>
            <pc:docMk/>
            <pc:sldMk cId="0" sldId="270"/>
            <ac:spMk id="25" creationId="{00000000-0000-0000-0000-000000000000}"/>
          </ac:spMkLst>
        </pc:spChg>
      </pc:sldChg>
      <pc:sldChg chg="addSp delSp modSp add mod">
        <pc:chgData name="Eva Quevedo / Acordeconsulting" userId="c96fc51a-08f0-4d0a-93e1-5c07cc54dbf2" providerId="ADAL" clId="{A1F89BC7-E63E-4DDA-8440-B3DA8E5B5FE6}" dt="2026-07-07T10:31:46.182" v="1183" actId="123"/>
        <pc:sldMkLst>
          <pc:docMk/>
          <pc:sldMk cId="2972126086" sldId="271"/>
        </pc:sldMkLst>
        <pc:spChg chg="del">
          <ac:chgData name="Eva Quevedo / Acordeconsulting" userId="c96fc51a-08f0-4d0a-93e1-5c07cc54dbf2" providerId="ADAL" clId="{A1F89BC7-E63E-4DDA-8440-B3DA8E5B5FE6}" dt="2026-07-07T09:57:43.121" v="605" actId="478"/>
          <ac:spMkLst>
            <pc:docMk/>
            <pc:sldMk cId="2972126086" sldId="271"/>
            <ac:spMk id="3" creationId="{783F92CB-E642-411E-23E5-DC74FAE44AFD}"/>
          </ac:spMkLst>
        </pc:spChg>
        <pc:spChg chg="add">
          <ac:chgData name="Eva Quevedo / Acordeconsulting" userId="c96fc51a-08f0-4d0a-93e1-5c07cc54dbf2" providerId="ADAL" clId="{A1F89BC7-E63E-4DDA-8440-B3DA8E5B5FE6}" dt="2026-07-07T09:57:44.282" v="606" actId="22"/>
          <ac:spMkLst>
            <pc:docMk/>
            <pc:sldMk cId="2972126086" sldId="271"/>
            <ac:spMk id="4" creationId="{19AD03F6-C98F-DFD2-503C-A9D06DECB1BE}"/>
          </ac:spMkLst>
        </pc:spChg>
        <pc:spChg chg="del">
          <ac:chgData name="Eva Quevedo / Acordeconsulting" userId="c96fc51a-08f0-4d0a-93e1-5c07cc54dbf2" providerId="ADAL" clId="{A1F89BC7-E63E-4DDA-8440-B3DA8E5B5FE6}" dt="2026-07-07T09:57:41.855" v="604" actId="478"/>
          <ac:spMkLst>
            <pc:docMk/>
            <pc:sldMk cId="2972126086" sldId="271"/>
            <ac:spMk id="6" creationId="{12052188-9F48-0AEA-AE70-BC3FF4E338B9}"/>
          </ac:spMkLst>
        </pc:spChg>
        <pc:spChg chg="add mod">
          <ac:chgData name="Eva Quevedo / Acordeconsulting" userId="c96fc51a-08f0-4d0a-93e1-5c07cc54dbf2" providerId="ADAL" clId="{A1F89BC7-E63E-4DDA-8440-B3DA8E5B5FE6}" dt="2026-07-07T09:57:55.663" v="609" actId="1076"/>
          <ac:spMkLst>
            <pc:docMk/>
            <pc:sldMk cId="2972126086" sldId="271"/>
            <ac:spMk id="7" creationId="{BF12D31B-C242-CE12-B3D0-65C4AEE2ECFB}"/>
          </ac:spMkLst>
        </pc:spChg>
        <pc:spChg chg="del">
          <ac:chgData name="Eva Quevedo / Acordeconsulting" userId="c96fc51a-08f0-4d0a-93e1-5c07cc54dbf2" providerId="ADAL" clId="{A1F89BC7-E63E-4DDA-8440-B3DA8E5B5FE6}" dt="2026-07-07T09:57:58.935" v="610" actId="478"/>
          <ac:spMkLst>
            <pc:docMk/>
            <pc:sldMk cId="2972126086" sldId="271"/>
            <ac:spMk id="9" creationId="{D91D2C24-AF79-88CA-A448-3D7D15A8F5FB}"/>
          </ac:spMkLst>
        </pc:spChg>
        <pc:spChg chg="add mod">
          <ac:chgData name="Eva Quevedo / Acordeconsulting" userId="c96fc51a-08f0-4d0a-93e1-5c07cc54dbf2" providerId="ADAL" clId="{A1F89BC7-E63E-4DDA-8440-B3DA8E5B5FE6}" dt="2026-07-07T10:29:20.217" v="1140" actId="14100"/>
          <ac:spMkLst>
            <pc:docMk/>
            <pc:sldMk cId="2972126086" sldId="271"/>
            <ac:spMk id="10" creationId="{63A5FEC3-34DF-9058-C055-23008B05D345}"/>
          </ac:spMkLst>
        </pc:spChg>
        <pc:spChg chg="del">
          <ac:chgData name="Eva Quevedo / Acordeconsulting" userId="c96fc51a-08f0-4d0a-93e1-5c07cc54dbf2" providerId="ADAL" clId="{A1F89BC7-E63E-4DDA-8440-B3DA8E5B5FE6}" dt="2026-07-07T09:57:58.935" v="610" actId="478"/>
          <ac:spMkLst>
            <pc:docMk/>
            <pc:sldMk cId="2972126086" sldId="271"/>
            <ac:spMk id="11" creationId="{6D6088DC-8410-35F1-AAD3-E7068706ECF2}"/>
          </ac:spMkLst>
        </pc:spChg>
        <pc:spChg chg="del">
          <ac:chgData name="Eva Quevedo / Acordeconsulting" userId="c96fc51a-08f0-4d0a-93e1-5c07cc54dbf2" providerId="ADAL" clId="{A1F89BC7-E63E-4DDA-8440-B3DA8E5B5FE6}" dt="2026-07-07T09:57:58.935" v="610" actId="478"/>
          <ac:spMkLst>
            <pc:docMk/>
            <pc:sldMk cId="2972126086" sldId="271"/>
            <ac:spMk id="13" creationId="{41C8845C-6F20-F531-2706-AB4B46B4B870}"/>
          </ac:spMkLst>
        </pc:spChg>
        <pc:spChg chg="add mod">
          <ac:chgData name="Eva Quevedo / Acordeconsulting" userId="c96fc51a-08f0-4d0a-93e1-5c07cc54dbf2" providerId="ADAL" clId="{A1F89BC7-E63E-4DDA-8440-B3DA8E5B5FE6}" dt="2026-07-07T10:30:08.537" v="1163" actId="20577"/>
          <ac:spMkLst>
            <pc:docMk/>
            <pc:sldMk cId="2972126086" sldId="271"/>
            <ac:spMk id="14" creationId="{1C658704-9657-F555-12A3-642FA1CCE72D}"/>
          </ac:spMkLst>
        </pc:spChg>
        <pc:spChg chg="del">
          <ac:chgData name="Eva Quevedo / Acordeconsulting" userId="c96fc51a-08f0-4d0a-93e1-5c07cc54dbf2" providerId="ADAL" clId="{A1F89BC7-E63E-4DDA-8440-B3DA8E5B5FE6}" dt="2026-07-07T09:57:58.935" v="610" actId="478"/>
          <ac:spMkLst>
            <pc:docMk/>
            <pc:sldMk cId="2972126086" sldId="271"/>
            <ac:spMk id="15" creationId="{7C97DD8B-5788-3F16-4A55-016A44EB860F}"/>
          </ac:spMkLst>
        </pc:spChg>
        <pc:spChg chg="del">
          <ac:chgData name="Eva Quevedo / Acordeconsulting" userId="c96fc51a-08f0-4d0a-93e1-5c07cc54dbf2" providerId="ADAL" clId="{A1F89BC7-E63E-4DDA-8440-B3DA8E5B5FE6}" dt="2026-07-07T09:57:58.935" v="610" actId="478"/>
          <ac:spMkLst>
            <pc:docMk/>
            <pc:sldMk cId="2972126086" sldId="271"/>
            <ac:spMk id="17" creationId="{2279970D-C27A-1DE7-C3A3-9742CA2DF615}"/>
          </ac:spMkLst>
        </pc:spChg>
        <pc:spChg chg="add mod">
          <ac:chgData name="Eva Quevedo / Acordeconsulting" userId="c96fc51a-08f0-4d0a-93e1-5c07cc54dbf2" providerId="ADAL" clId="{A1F89BC7-E63E-4DDA-8440-B3DA8E5B5FE6}" dt="2026-07-07T09:58:28.129" v="616" actId="1076"/>
          <ac:spMkLst>
            <pc:docMk/>
            <pc:sldMk cId="2972126086" sldId="271"/>
            <ac:spMk id="18" creationId="{91E09EB9-1620-7AA4-D30A-8B22D3FD34EC}"/>
          </ac:spMkLst>
        </pc:spChg>
        <pc:spChg chg="del">
          <ac:chgData name="Eva Quevedo / Acordeconsulting" userId="c96fc51a-08f0-4d0a-93e1-5c07cc54dbf2" providerId="ADAL" clId="{A1F89BC7-E63E-4DDA-8440-B3DA8E5B5FE6}" dt="2026-07-07T09:57:58.935" v="610" actId="478"/>
          <ac:spMkLst>
            <pc:docMk/>
            <pc:sldMk cId="2972126086" sldId="271"/>
            <ac:spMk id="19" creationId="{91D1DEC7-FB64-FFF0-B3E0-B1B08FA97FA4}"/>
          </ac:spMkLst>
        </pc:spChg>
        <pc:spChg chg="del">
          <ac:chgData name="Eva Quevedo / Acordeconsulting" userId="c96fc51a-08f0-4d0a-93e1-5c07cc54dbf2" providerId="ADAL" clId="{A1F89BC7-E63E-4DDA-8440-B3DA8E5B5FE6}" dt="2026-07-07T09:57:58.935" v="610" actId="478"/>
          <ac:spMkLst>
            <pc:docMk/>
            <pc:sldMk cId="2972126086" sldId="271"/>
            <ac:spMk id="21" creationId="{5D5CB8FD-1347-E5F1-398C-673E2FCE5178}"/>
          </ac:spMkLst>
        </pc:spChg>
        <pc:spChg chg="add mod">
          <ac:chgData name="Eva Quevedo / Acordeconsulting" userId="c96fc51a-08f0-4d0a-93e1-5c07cc54dbf2" providerId="ADAL" clId="{A1F89BC7-E63E-4DDA-8440-B3DA8E5B5FE6}" dt="2026-07-07T09:58:28.129" v="616" actId="1076"/>
          <ac:spMkLst>
            <pc:docMk/>
            <pc:sldMk cId="2972126086" sldId="271"/>
            <ac:spMk id="22" creationId="{2808AB55-5512-8F04-525D-3D5F5008ACB2}"/>
          </ac:spMkLst>
        </pc:spChg>
        <pc:spChg chg="del">
          <ac:chgData name="Eva Quevedo / Acordeconsulting" userId="c96fc51a-08f0-4d0a-93e1-5c07cc54dbf2" providerId="ADAL" clId="{A1F89BC7-E63E-4DDA-8440-B3DA8E5B5FE6}" dt="2026-07-07T09:57:58.935" v="610" actId="478"/>
          <ac:spMkLst>
            <pc:docMk/>
            <pc:sldMk cId="2972126086" sldId="271"/>
            <ac:spMk id="23" creationId="{1C3F97EC-55AA-7A56-4CB3-3F27C7F39D8A}"/>
          </ac:spMkLst>
        </pc:spChg>
        <pc:spChg chg="del">
          <ac:chgData name="Eva Quevedo / Acordeconsulting" userId="c96fc51a-08f0-4d0a-93e1-5c07cc54dbf2" providerId="ADAL" clId="{A1F89BC7-E63E-4DDA-8440-B3DA8E5B5FE6}" dt="2026-07-07T09:57:58.935" v="610" actId="478"/>
          <ac:spMkLst>
            <pc:docMk/>
            <pc:sldMk cId="2972126086" sldId="271"/>
            <ac:spMk id="25" creationId="{9258950E-46E5-1B34-0D29-FB569ED5C61D}"/>
          </ac:spMkLst>
        </pc:spChg>
        <pc:spChg chg="add mod">
          <ac:chgData name="Eva Quevedo / Acordeconsulting" userId="c96fc51a-08f0-4d0a-93e1-5c07cc54dbf2" providerId="ADAL" clId="{A1F89BC7-E63E-4DDA-8440-B3DA8E5B5FE6}" dt="2026-07-07T10:30:21.673" v="1165" actId="1076"/>
          <ac:spMkLst>
            <pc:docMk/>
            <pc:sldMk cId="2972126086" sldId="271"/>
            <ac:spMk id="26" creationId="{862CA4BE-935D-2E8F-5A7A-F3DD75250BE7}"/>
          </ac:spMkLst>
        </pc:spChg>
        <pc:spChg chg="add mod">
          <ac:chgData name="Eva Quevedo / Acordeconsulting" userId="c96fc51a-08f0-4d0a-93e1-5c07cc54dbf2" providerId="ADAL" clId="{A1F89BC7-E63E-4DDA-8440-B3DA8E5B5FE6}" dt="2026-07-07T10:30:57.785" v="1173" actId="14100"/>
          <ac:spMkLst>
            <pc:docMk/>
            <pc:sldMk cId="2972126086" sldId="271"/>
            <ac:spMk id="28" creationId="{E7BD524F-7A6A-BBB0-FAF8-2BEDA237DF62}"/>
          </ac:spMkLst>
        </pc:spChg>
        <pc:spChg chg="add mod">
          <ac:chgData name="Eva Quevedo / Acordeconsulting" userId="c96fc51a-08f0-4d0a-93e1-5c07cc54dbf2" providerId="ADAL" clId="{A1F89BC7-E63E-4DDA-8440-B3DA8E5B5FE6}" dt="2026-07-07T09:58:28.129" v="616" actId="1076"/>
          <ac:spMkLst>
            <pc:docMk/>
            <pc:sldMk cId="2972126086" sldId="271"/>
            <ac:spMk id="30" creationId="{48FAA629-E2D3-DB90-A3F9-EB9CF7E20AF0}"/>
          </ac:spMkLst>
        </pc:spChg>
        <pc:spChg chg="add mod">
          <ac:chgData name="Eva Quevedo / Acordeconsulting" userId="c96fc51a-08f0-4d0a-93e1-5c07cc54dbf2" providerId="ADAL" clId="{A1F89BC7-E63E-4DDA-8440-B3DA8E5B5FE6}" dt="2026-07-07T09:58:28.129" v="616" actId="1076"/>
          <ac:spMkLst>
            <pc:docMk/>
            <pc:sldMk cId="2972126086" sldId="271"/>
            <ac:spMk id="32" creationId="{BE32B5F3-2863-23E3-B880-251B38108F57}"/>
          </ac:spMkLst>
        </pc:spChg>
        <pc:spChg chg="add mod">
          <ac:chgData name="Eva Quevedo / Acordeconsulting" userId="c96fc51a-08f0-4d0a-93e1-5c07cc54dbf2" providerId="ADAL" clId="{A1F89BC7-E63E-4DDA-8440-B3DA8E5B5FE6}" dt="2026-07-07T10:30:21.673" v="1165" actId="1076"/>
          <ac:spMkLst>
            <pc:docMk/>
            <pc:sldMk cId="2972126086" sldId="271"/>
            <ac:spMk id="34" creationId="{DB4F7A52-2EE4-BEAF-80E8-0B82986F2554}"/>
          </ac:spMkLst>
        </pc:spChg>
        <pc:spChg chg="add mod">
          <ac:chgData name="Eva Quevedo / Acordeconsulting" userId="c96fc51a-08f0-4d0a-93e1-5c07cc54dbf2" providerId="ADAL" clId="{A1F89BC7-E63E-4DDA-8440-B3DA8E5B5FE6}" dt="2026-07-07T10:31:46.182" v="1183" actId="123"/>
          <ac:spMkLst>
            <pc:docMk/>
            <pc:sldMk cId="2972126086" sldId="271"/>
            <ac:spMk id="36" creationId="{A4E1D676-41C2-9ABD-E8AC-F56FAD065429}"/>
          </ac:spMkLst>
        </pc:spChg>
      </pc:sldChg>
      <pc:sldChg chg="addSp delSp modSp add mod">
        <pc:chgData name="Eva Quevedo / Acordeconsulting" userId="c96fc51a-08f0-4d0a-93e1-5c07cc54dbf2" providerId="ADAL" clId="{A1F89BC7-E63E-4DDA-8440-B3DA8E5B5FE6}" dt="2026-07-07T10:34:22.659" v="1225" actId="207"/>
        <pc:sldMkLst>
          <pc:docMk/>
          <pc:sldMk cId="2187307140" sldId="272"/>
        </pc:sldMkLst>
        <pc:spChg chg="mod">
          <ac:chgData name="Eva Quevedo / Acordeconsulting" userId="c96fc51a-08f0-4d0a-93e1-5c07cc54dbf2" providerId="ADAL" clId="{A1F89BC7-E63E-4DDA-8440-B3DA8E5B5FE6}" dt="2026-07-07T10:11:51.623" v="772" actId="1076"/>
          <ac:spMkLst>
            <pc:docMk/>
            <pc:sldMk cId="2187307140" sldId="272"/>
            <ac:spMk id="3" creationId="{DACE5AF6-0210-22C5-4836-BDA280C06822}"/>
          </ac:spMkLst>
        </pc:spChg>
        <pc:spChg chg="del">
          <ac:chgData name="Eva Quevedo / Acordeconsulting" userId="c96fc51a-08f0-4d0a-93e1-5c07cc54dbf2" providerId="ADAL" clId="{A1F89BC7-E63E-4DDA-8440-B3DA8E5B5FE6}" dt="2026-07-07T09:59:21.446" v="624" actId="478"/>
          <ac:spMkLst>
            <pc:docMk/>
            <pc:sldMk cId="2187307140" sldId="272"/>
            <ac:spMk id="4" creationId="{875459C0-2417-B38C-486C-7080E6A98FE5}"/>
          </ac:spMkLst>
        </pc:spChg>
        <pc:spChg chg="add mod">
          <ac:chgData name="Eva Quevedo / Acordeconsulting" userId="c96fc51a-08f0-4d0a-93e1-5c07cc54dbf2" providerId="ADAL" clId="{A1F89BC7-E63E-4DDA-8440-B3DA8E5B5FE6}" dt="2026-07-07T10:12:12.921" v="785" actId="20577"/>
          <ac:spMkLst>
            <pc:docMk/>
            <pc:sldMk cId="2187307140" sldId="272"/>
            <ac:spMk id="6" creationId="{47BD11A0-8B8B-8EB5-B83B-E5DCE8130373}"/>
          </ac:spMkLst>
        </pc:spChg>
        <pc:spChg chg="del">
          <ac:chgData name="Eva Quevedo / Acordeconsulting" userId="c96fc51a-08f0-4d0a-93e1-5c07cc54dbf2" providerId="ADAL" clId="{A1F89BC7-E63E-4DDA-8440-B3DA8E5B5FE6}" dt="2026-07-07T09:59:20.303" v="623" actId="478"/>
          <ac:spMkLst>
            <pc:docMk/>
            <pc:sldMk cId="2187307140" sldId="272"/>
            <ac:spMk id="7" creationId="{2EA9215D-C586-60E8-788E-92078A83F2AA}"/>
          </ac:spMkLst>
        </pc:spChg>
        <pc:spChg chg="add">
          <ac:chgData name="Eva Quevedo / Acordeconsulting" userId="c96fc51a-08f0-4d0a-93e1-5c07cc54dbf2" providerId="ADAL" clId="{A1F89BC7-E63E-4DDA-8440-B3DA8E5B5FE6}" dt="2026-07-07T09:59:58.889" v="625" actId="22"/>
          <ac:spMkLst>
            <pc:docMk/>
            <pc:sldMk cId="2187307140" sldId="272"/>
            <ac:spMk id="9" creationId="{6B92C195-91D8-740A-F164-08F8B0FCAA96}"/>
          </ac:spMkLst>
        </pc:spChg>
        <pc:spChg chg="add mod">
          <ac:chgData name="Eva Quevedo / Acordeconsulting" userId="c96fc51a-08f0-4d0a-93e1-5c07cc54dbf2" providerId="ADAL" clId="{A1F89BC7-E63E-4DDA-8440-B3DA8E5B5FE6}" dt="2026-07-07T10:34:14.136" v="1223" actId="1076"/>
          <ac:spMkLst>
            <pc:docMk/>
            <pc:sldMk cId="2187307140" sldId="272"/>
            <ac:spMk id="13" creationId="{5ABD439C-D89E-B561-3C3E-0CA6D8F67334}"/>
          </ac:spMkLst>
        </pc:spChg>
        <pc:spChg chg="mod">
          <ac:chgData name="Eva Quevedo / Acordeconsulting" userId="c96fc51a-08f0-4d0a-93e1-5c07cc54dbf2" providerId="ADAL" clId="{A1F89BC7-E63E-4DDA-8440-B3DA8E5B5FE6}" dt="2026-07-07T10:34:22.659" v="1225" actId="207"/>
          <ac:spMkLst>
            <pc:docMk/>
            <pc:sldMk cId="2187307140" sldId="272"/>
            <ac:spMk id="15" creationId="{D80CFF1B-2C9F-37C5-58B1-F64ECBAAAA84}"/>
          </ac:spMkLst>
        </pc:spChg>
        <pc:spChg chg="add">
          <ac:chgData name="Eva Quevedo / Acordeconsulting" userId="c96fc51a-08f0-4d0a-93e1-5c07cc54dbf2" providerId="ADAL" clId="{A1F89BC7-E63E-4DDA-8440-B3DA8E5B5FE6}" dt="2026-07-07T09:59:58.889" v="625" actId="22"/>
          <ac:spMkLst>
            <pc:docMk/>
            <pc:sldMk cId="2187307140" sldId="272"/>
            <ac:spMk id="17" creationId="{2B012929-39D5-AC7C-FFDF-E6C63181AA0A}"/>
          </ac:spMkLst>
        </pc:spChg>
        <pc:spChg chg="add">
          <ac:chgData name="Eva Quevedo / Acordeconsulting" userId="c96fc51a-08f0-4d0a-93e1-5c07cc54dbf2" providerId="ADAL" clId="{A1F89BC7-E63E-4DDA-8440-B3DA8E5B5FE6}" dt="2026-07-07T09:59:58.889" v="625" actId="22"/>
          <ac:spMkLst>
            <pc:docMk/>
            <pc:sldMk cId="2187307140" sldId="272"/>
            <ac:spMk id="19" creationId="{021651A9-C7C4-3E34-2FF9-FD11DE375180}"/>
          </ac:spMkLst>
        </pc:spChg>
        <pc:spChg chg="add mod">
          <ac:chgData name="Eva Quevedo / Acordeconsulting" userId="c96fc51a-08f0-4d0a-93e1-5c07cc54dbf2" providerId="ADAL" clId="{A1F89BC7-E63E-4DDA-8440-B3DA8E5B5FE6}" dt="2026-07-07T10:34:14.136" v="1223" actId="1076"/>
          <ac:spMkLst>
            <pc:docMk/>
            <pc:sldMk cId="2187307140" sldId="272"/>
            <ac:spMk id="21" creationId="{3C92AD10-7433-5ADB-9558-59A662E520E8}"/>
          </ac:spMkLst>
        </pc:spChg>
        <pc:spChg chg="mod">
          <ac:chgData name="Eva Quevedo / Acordeconsulting" userId="c96fc51a-08f0-4d0a-93e1-5c07cc54dbf2" providerId="ADAL" clId="{A1F89BC7-E63E-4DDA-8440-B3DA8E5B5FE6}" dt="2026-07-07T10:34:22.659" v="1225" actId="207"/>
          <ac:spMkLst>
            <pc:docMk/>
            <pc:sldMk cId="2187307140" sldId="272"/>
            <ac:spMk id="23" creationId="{74F05552-5126-1BCA-006C-3631B184B17C}"/>
          </ac:spMkLst>
        </pc:spChg>
        <pc:spChg chg="add">
          <ac:chgData name="Eva Quevedo / Acordeconsulting" userId="c96fc51a-08f0-4d0a-93e1-5c07cc54dbf2" providerId="ADAL" clId="{A1F89BC7-E63E-4DDA-8440-B3DA8E5B5FE6}" dt="2026-07-07T09:59:58.889" v="625" actId="22"/>
          <ac:spMkLst>
            <pc:docMk/>
            <pc:sldMk cId="2187307140" sldId="272"/>
            <ac:spMk id="25" creationId="{D6103A01-3E4B-F71E-9B44-817EF49FFB63}"/>
          </ac:spMkLst>
        </pc:spChg>
        <pc:spChg chg="add">
          <ac:chgData name="Eva Quevedo / Acordeconsulting" userId="c96fc51a-08f0-4d0a-93e1-5c07cc54dbf2" providerId="ADAL" clId="{A1F89BC7-E63E-4DDA-8440-B3DA8E5B5FE6}" dt="2026-07-07T09:59:58.889" v="625" actId="22"/>
          <ac:spMkLst>
            <pc:docMk/>
            <pc:sldMk cId="2187307140" sldId="272"/>
            <ac:spMk id="27" creationId="{A6D3C81A-9E53-99E4-C74D-6C02A4EE0A78}"/>
          </ac:spMkLst>
        </pc:spChg>
        <pc:spChg chg="add mod">
          <ac:chgData name="Eva Quevedo / Acordeconsulting" userId="c96fc51a-08f0-4d0a-93e1-5c07cc54dbf2" providerId="ADAL" clId="{A1F89BC7-E63E-4DDA-8440-B3DA8E5B5FE6}" dt="2026-07-07T10:34:14.136" v="1223" actId="1076"/>
          <ac:spMkLst>
            <pc:docMk/>
            <pc:sldMk cId="2187307140" sldId="272"/>
            <ac:spMk id="29" creationId="{F154D516-A0A2-DD1D-F44B-2995C745CB78}"/>
          </ac:spMkLst>
        </pc:spChg>
        <pc:spChg chg="add mod">
          <ac:chgData name="Eva Quevedo / Acordeconsulting" userId="c96fc51a-08f0-4d0a-93e1-5c07cc54dbf2" providerId="ADAL" clId="{A1F89BC7-E63E-4DDA-8440-B3DA8E5B5FE6}" dt="2026-07-07T10:34:22.659" v="1225" actId="207"/>
          <ac:spMkLst>
            <pc:docMk/>
            <pc:sldMk cId="2187307140" sldId="272"/>
            <ac:spMk id="31" creationId="{C044AD65-6924-E25B-ED63-3113DB6855CD}"/>
          </ac:spMkLst>
        </pc:spChg>
      </pc:sldChg>
      <pc:sldChg chg="add del">
        <pc:chgData name="Eva Quevedo / Acordeconsulting" userId="c96fc51a-08f0-4d0a-93e1-5c07cc54dbf2" providerId="ADAL" clId="{A1F89BC7-E63E-4DDA-8440-B3DA8E5B5FE6}" dt="2026-07-07T09:59:17.410" v="622" actId="47"/>
        <pc:sldMkLst>
          <pc:docMk/>
          <pc:sldMk cId="1818278029" sldId="273"/>
        </pc:sldMkLst>
      </pc:sldChg>
      <pc:sldChg chg="addSp modSp add mod">
        <pc:chgData name="Eva Quevedo / Acordeconsulting" userId="c96fc51a-08f0-4d0a-93e1-5c07cc54dbf2" providerId="ADAL" clId="{A1F89BC7-E63E-4DDA-8440-B3DA8E5B5FE6}" dt="2026-07-07T10:33:50.575" v="1221" actId="27636"/>
        <pc:sldMkLst>
          <pc:docMk/>
          <pc:sldMk cId="1809937303" sldId="274"/>
        </pc:sldMkLst>
        <pc:spChg chg="add mod">
          <ac:chgData name="Eva Quevedo / Acordeconsulting" userId="c96fc51a-08f0-4d0a-93e1-5c07cc54dbf2" providerId="ADAL" clId="{A1F89BC7-E63E-4DDA-8440-B3DA8E5B5FE6}" dt="2026-07-07T10:11:35.714" v="769" actId="27636"/>
          <ac:spMkLst>
            <pc:docMk/>
            <pc:sldMk cId="1809937303" sldId="274"/>
            <ac:spMk id="3" creationId="{EFFF9B45-EAAD-A1A1-812A-B831F36AB8E7}"/>
          </ac:spMkLst>
        </pc:spChg>
        <pc:spChg chg="add mod">
          <ac:chgData name="Eva Quevedo / Acordeconsulting" userId="c96fc51a-08f0-4d0a-93e1-5c07cc54dbf2" providerId="ADAL" clId="{A1F89BC7-E63E-4DDA-8440-B3DA8E5B5FE6}" dt="2026-07-07T10:32:11.131" v="1190" actId="207"/>
          <ac:spMkLst>
            <pc:docMk/>
            <pc:sldMk cId="1809937303" sldId="274"/>
            <ac:spMk id="6" creationId="{9DA8CBA3-36FE-DC8D-ED60-86FCE8E91D29}"/>
          </ac:spMkLst>
        </pc:spChg>
        <pc:spChg chg="add mod">
          <ac:chgData name="Eva Quevedo / Acordeconsulting" userId="c96fc51a-08f0-4d0a-93e1-5c07cc54dbf2" providerId="ADAL" clId="{A1F89BC7-E63E-4DDA-8440-B3DA8E5B5FE6}" dt="2026-07-07T10:33:50.575" v="1221" actId="27636"/>
          <ac:spMkLst>
            <pc:docMk/>
            <pc:sldMk cId="1809937303" sldId="274"/>
            <ac:spMk id="9" creationId="{81529422-3D5D-8E66-D13B-805FE33A8807}"/>
          </ac:spMkLst>
        </pc:spChg>
        <pc:spChg chg="add mod">
          <ac:chgData name="Eva Quevedo / Acordeconsulting" userId="c96fc51a-08f0-4d0a-93e1-5c07cc54dbf2" providerId="ADAL" clId="{A1F89BC7-E63E-4DDA-8440-B3DA8E5B5FE6}" dt="2026-07-07T10:32:23.112" v="1191" actId="255"/>
          <ac:spMkLst>
            <pc:docMk/>
            <pc:sldMk cId="1809937303" sldId="274"/>
            <ac:spMk id="11" creationId="{65415591-384F-FC4F-A83B-D3A2FBFDC81A}"/>
          </ac:spMkLst>
        </pc:spChg>
        <pc:spChg chg="add mod">
          <ac:chgData name="Eva Quevedo / Acordeconsulting" userId="c96fc51a-08f0-4d0a-93e1-5c07cc54dbf2" providerId="ADAL" clId="{A1F89BC7-E63E-4DDA-8440-B3DA8E5B5FE6}" dt="2026-07-07T10:32:27.851" v="1193" actId="27636"/>
          <ac:spMkLst>
            <pc:docMk/>
            <pc:sldMk cId="1809937303" sldId="274"/>
            <ac:spMk id="13" creationId="{73FB7592-81B5-81DE-C569-731BBD11BC72}"/>
          </ac:spMkLst>
        </pc:spChg>
        <pc:spChg chg="add mod">
          <ac:chgData name="Eva Quevedo / Acordeconsulting" userId="c96fc51a-08f0-4d0a-93e1-5c07cc54dbf2" providerId="ADAL" clId="{A1F89BC7-E63E-4DDA-8440-B3DA8E5B5FE6}" dt="2026-07-07T10:32:47.431" v="1198" actId="1076"/>
          <ac:spMkLst>
            <pc:docMk/>
            <pc:sldMk cId="1809937303" sldId="274"/>
            <ac:spMk id="15" creationId="{56295DDE-0437-3ABC-CFD3-9A1EB1D7C557}"/>
          </ac:spMkLst>
        </pc:spChg>
        <pc:spChg chg="add mod">
          <ac:chgData name="Eva Quevedo / Acordeconsulting" userId="c96fc51a-08f0-4d0a-93e1-5c07cc54dbf2" providerId="ADAL" clId="{A1F89BC7-E63E-4DDA-8440-B3DA8E5B5FE6}" dt="2026-07-07T09:58:43.713" v="621" actId="1076"/>
          <ac:spMkLst>
            <pc:docMk/>
            <pc:sldMk cId="1809937303" sldId="274"/>
            <ac:spMk id="17" creationId="{A5E021B7-A69A-69F5-F8DA-3A088E805843}"/>
          </ac:spMkLst>
        </pc:spChg>
        <pc:spChg chg="add mod">
          <ac:chgData name="Eva Quevedo / Acordeconsulting" userId="c96fc51a-08f0-4d0a-93e1-5c07cc54dbf2" providerId="ADAL" clId="{A1F89BC7-E63E-4DDA-8440-B3DA8E5B5FE6}" dt="2026-07-07T10:32:43.287" v="1196" actId="1076"/>
          <ac:spMkLst>
            <pc:docMk/>
            <pc:sldMk cId="1809937303" sldId="274"/>
            <ac:spMk id="19" creationId="{924D3D60-1437-1442-7A80-F00B6E8852A1}"/>
          </ac:spMkLst>
        </pc:spChg>
        <pc:spChg chg="add mod">
          <ac:chgData name="Eva Quevedo / Acordeconsulting" userId="c96fc51a-08f0-4d0a-93e1-5c07cc54dbf2" providerId="ADAL" clId="{A1F89BC7-E63E-4DDA-8440-B3DA8E5B5FE6}" dt="2026-07-07T10:32:54.955" v="1201" actId="207"/>
          <ac:spMkLst>
            <pc:docMk/>
            <pc:sldMk cId="1809937303" sldId="274"/>
            <ac:spMk id="21" creationId="{57646489-401B-5499-810D-24C81D55459F}"/>
          </ac:spMkLst>
        </pc:spChg>
      </pc:sldChg>
      <pc:sldMasterChg chg="addSp delSp modSp mod modSldLayout">
        <pc:chgData name="Eva Quevedo / Acordeconsulting" userId="c96fc51a-08f0-4d0a-93e1-5c07cc54dbf2" providerId="ADAL" clId="{A1F89BC7-E63E-4DDA-8440-B3DA8E5B5FE6}" dt="2026-07-07T10:02:11.329" v="632"/>
        <pc:sldMasterMkLst>
          <pc:docMk/>
          <pc:sldMasterMk cId="3878906285" sldId="2147483648"/>
        </pc:sldMasterMkLst>
        <pc:spChg chg="del">
          <ac:chgData name="Eva Quevedo / Acordeconsulting" userId="c96fc51a-08f0-4d0a-93e1-5c07cc54dbf2" providerId="ADAL" clId="{A1F89BC7-E63E-4DDA-8440-B3DA8E5B5FE6}" dt="2026-07-07T09:36:49.378" v="350" actId="478"/>
          <ac:spMkLst>
            <pc:docMk/>
            <pc:sldMasterMk cId="3878906285" sldId="2147483648"/>
            <ac:spMk id="2" creationId="{439289B2-0C60-2C91-5F0B-9C68E49EB33C}"/>
          </ac:spMkLst>
        </pc:spChg>
        <pc:spChg chg="del">
          <ac:chgData name="Eva Quevedo / Acordeconsulting" userId="c96fc51a-08f0-4d0a-93e1-5c07cc54dbf2" providerId="ADAL" clId="{A1F89BC7-E63E-4DDA-8440-B3DA8E5B5FE6}" dt="2026-07-07T09:36:50.687" v="351" actId="478"/>
          <ac:spMkLst>
            <pc:docMk/>
            <pc:sldMasterMk cId="3878906285" sldId="2147483648"/>
            <ac:spMk id="3" creationId="{91AE2426-687D-D732-7ABB-BE152A748F1F}"/>
          </ac:spMkLst>
        </pc:spChg>
        <pc:spChg chg="del">
          <ac:chgData name="Eva Quevedo / Acordeconsulting" userId="c96fc51a-08f0-4d0a-93e1-5c07cc54dbf2" providerId="ADAL" clId="{A1F89BC7-E63E-4DDA-8440-B3DA8E5B5FE6}" dt="2026-07-07T09:36:53.907" v="352" actId="478"/>
          <ac:spMkLst>
            <pc:docMk/>
            <pc:sldMasterMk cId="3878906285" sldId="2147483648"/>
            <ac:spMk id="4" creationId="{A5C06BDC-F089-ECDB-362F-A6DCD82B2AE0}"/>
          </ac:spMkLst>
        </pc:spChg>
        <pc:spChg chg="del">
          <ac:chgData name="Eva Quevedo / Acordeconsulting" userId="c96fc51a-08f0-4d0a-93e1-5c07cc54dbf2" providerId="ADAL" clId="{A1F89BC7-E63E-4DDA-8440-B3DA8E5B5FE6}" dt="2026-07-07T09:36:56.088" v="353" actId="478"/>
          <ac:spMkLst>
            <pc:docMk/>
            <pc:sldMasterMk cId="3878906285" sldId="2147483648"/>
            <ac:spMk id="5" creationId="{9CECA19E-DF6C-EB23-A3E1-BBBB8D122A20}"/>
          </ac:spMkLst>
        </pc:spChg>
        <pc:spChg chg="del">
          <ac:chgData name="Eva Quevedo / Acordeconsulting" userId="c96fc51a-08f0-4d0a-93e1-5c07cc54dbf2" providerId="ADAL" clId="{A1F89BC7-E63E-4DDA-8440-B3DA8E5B5FE6}" dt="2026-07-07T10:02:09.870" v="631" actId="478"/>
          <ac:spMkLst>
            <pc:docMk/>
            <pc:sldMasterMk cId="3878906285" sldId="2147483648"/>
            <ac:spMk id="6" creationId="{2AE1321C-6B70-C3CF-2E1B-BE997B2C33E3}"/>
          </ac:spMkLst>
        </pc:spChg>
        <pc:spChg chg="add mod">
          <ac:chgData name="Eva Quevedo / Acordeconsulting" userId="c96fc51a-08f0-4d0a-93e1-5c07cc54dbf2" providerId="ADAL" clId="{A1F89BC7-E63E-4DDA-8440-B3DA8E5B5FE6}" dt="2026-07-07T10:01:28.135" v="630" actId="207"/>
          <ac:spMkLst>
            <pc:docMk/>
            <pc:sldMasterMk cId="3878906285" sldId="2147483648"/>
            <ac:spMk id="10" creationId="{1F3942DB-4EB8-47F4-C665-1E2C12EDA256}"/>
          </ac:spMkLst>
        </pc:spChg>
        <pc:spChg chg="add mod">
          <ac:chgData name="Eva Quevedo / Acordeconsulting" userId="c96fc51a-08f0-4d0a-93e1-5c07cc54dbf2" providerId="ADAL" clId="{A1F89BC7-E63E-4DDA-8440-B3DA8E5B5FE6}" dt="2026-07-07T10:02:11.329" v="632"/>
          <ac:spMkLst>
            <pc:docMk/>
            <pc:sldMasterMk cId="3878906285" sldId="2147483648"/>
            <ac:spMk id="11" creationId="{E91CA93A-67F4-F9BE-B2E0-B5810E8A0C13}"/>
          </ac:spMkLst>
        </pc:spChg>
        <pc:picChg chg="add mod">
          <ac:chgData name="Eva Quevedo / Acordeconsulting" userId="c96fc51a-08f0-4d0a-93e1-5c07cc54dbf2" providerId="ADAL" clId="{A1F89BC7-E63E-4DDA-8440-B3DA8E5B5FE6}" dt="2026-07-07T09:40:41.709" v="371" actId="1076"/>
          <ac:picMkLst>
            <pc:docMk/>
            <pc:sldMasterMk cId="3878906285" sldId="2147483648"/>
            <ac:picMk id="8" creationId="{81FF10F9-40B0-7B90-4365-CEED86E3714A}"/>
          </ac:picMkLst>
        </pc:picChg>
        <pc:sldLayoutChg chg="delSp mod">
          <pc:chgData name="Eva Quevedo / Acordeconsulting" userId="c96fc51a-08f0-4d0a-93e1-5c07cc54dbf2" providerId="ADAL" clId="{A1F89BC7-E63E-4DDA-8440-B3DA8E5B5FE6}" dt="2026-07-07T10:01:16.726" v="629" actId="478"/>
          <pc:sldLayoutMkLst>
            <pc:docMk/>
            <pc:sldMasterMk cId="3878906285" sldId="2147483648"/>
            <pc:sldLayoutMk cId="2122444993" sldId="2147483649"/>
          </pc:sldLayoutMkLst>
          <pc:spChg chg="del">
            <ac:chgData name="Eva Quevedo / Acordeconsulting" userId="c96fc51a-08f0-4d0a-93e1-5c07cc54dbf2" providerId="ADAL" clId="{A1F89BC7-E63E-4DDA-8440-B3DA8E5B5FE6}" dt="2026-07-07T10:01:16.726" v="629" actId="478"/>
            <ac:spMkLst>
              <pc:docMk/>
              <pc:sldMasterMk cId="3878906285" sldId="2147483648"/>
              <pc:sldLayoutMk cId="2122444993" sldId="2147483649"/>
              <ac:spMk id="4" creationId="{5BDFB972-3A33-7D6C-985D-968D3367D794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56C8CE-DAD9-4234-9E4F-A02C239769B6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D4DD6A-3955-4694-AC23-BBFDAA5D01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2133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DB9F716-85FD-1E36-2CDC-E58DA30C0F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F57C2EDE-DC93-DDAD-5798-1CC18517A6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E6CA47B-99CE-5E77-BA37-E44FAC6EF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A5F135E1-2C39-CBAC-3C82-58BBC638F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4C4570-7AA3-4E03-A82B-746659B5B0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2444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STER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EA"/>
          </a:solidFill>
          <a:ln w="12700">
            <a:solidFill>
              <a:srgbClr val="F7F3E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7163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007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81FF10F9-40B0-7B90-4365-CEED86E3714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7531" y="280296"/>
            <a:ext cx="1333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 0">
            <a:extLst>
              <a:ext uri="{FF2B5EF4-FFF2-40B4-BE49-F238E27FC236}">
                <a16:creationId xmlns:a16="http://schemas.microsoft.com/office/drawing/2014/main" xmlns="" id="{1F3942DB-4EB8-47F4-C665-1E2C12EDA256}"/>
              </a:ext>
            </a:extLst>
          </p:cNvPr>
          <p:cNvSpPr/>
          <p:nvPr userDrawn="1"/>
        </p:nvSpPr>
        <p:spPr>
          <a:xfrm>
            <a:off x="502920" y="6455664"/>
            <a:ext cx="6537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" b="1" dirty="0">
                <a:solidFill>
                  <a:srgbClr val="3F6B4D"/>
                </a:solidFill>
              </a:rPr>
              <a:t>Oficina de Turismo de Gernika-Lumo · Guía de sostenibilidad</a:t>
            </a:r>
          </a:p>
        </p:txBody>
      </p:sp>
      <p:sp>
        <p:nvSpPr>
          <p:cNvPr id="11" name="Slide Number Placeholder 0">
            <a:extLst>
              <a:ext uri="{FF2B5EF4-FFF2-40B4-BE49-F238E27FC236}">
                <a16:creationId xmlns:a16="http://schemas.microsoft.com/office/drawing/2014/main" xmlns="" id="{E91CA93A-67F4-F9BE-B2E0-B5810E8A0C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64240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7163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906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>
            <a:extLst>
              <a:ext uri="{FF2B5EF4-FFF2-40B4-BE49-F238E27FC236}">
                <a16:creationId xmlns:a16="http://schemas.microsoft.com/office/drawing/2014/main" xmlns="" id="{3B078D05-2B74-E506-D6F8-7B2761751C4D}"/>
              </a:ext>
            </a:extLst>
          </p:cNvPr>
          <p:cNvSpPr/>
          <p:nvPr/>
        </p:nvSpPr>
        <p:spPr>
          <a:xfrm>
            <a:off x="978408" y="1919748"/>
            <a:ext cx="969755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5400" b="1" dirty="0">
                <a:solidFill>
                  <a:srgbClr val="3F6B4D"/>
                </a:solidFill>
              </a:rPr>
              <a:t>Guía de sostenibilidad</a:t>
            </a:r>
            <a:endParaRPr lang="en-US" sz="5400" dirty="0"/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xmlns="" id="{37F685CE-85E3-A6AF-38B7-F475DDBCAE4C}"/>
              </a:ext>
            </a:extLst>
          </p:cNvPr>
          <p:cNvSpPr/>
          <p:nvPr/>
        </p:nvSpPr>
        <p:spPr>
          <a:xfrm>
            <a:off x="7566512" y="5392895"/>
            <a:ext cx="4937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6D6B63"/>
                </a:solidFill>
              </a:rPr>
              <a:t>Oficina de Turismo de Gernika-Lumo</a:t>
            </a:r>
            <a:endParaRPr lang="en-US" sz="1600" dirty="0"/>
          </a:p>
        </p:txBody>
      </p:sp>
      <p:sp>
        <p:nvSpPr>
          <p:cNvPr id="16" name="Shape 4">
            <a:extLst>
              <a:ext uri="{FF2B5EF4-FFF2-40B4-BE49-F238E27FC236}">
                <a16:creationId xmlns:a16="http://schemas.microsoft.com/office/drawing/2014/main" xmlns="" id="{202B6A3B-3966-ACBB-A7E8-4D1DC528F049}"/>
              </a:ext>
            </a:extLst>
          </p:cNvPr>
          <p:cNvSpPr/>
          <p:nvPr/>
        </p:nvSpPr>
        <p:spPr>
          <a:xfrm>
            <a:off x="2923622" y="3390113"/>
            <a:ext cx="1417320" cy="310896"/>
          </a:xfrm>
          <a:prstGeom prst="roundRect">
            <a:avLst>
              <a:gd name="adj" fmla="val 23529"/>
            </a:avLst>
          </a:prstGeom>
          <a:solidFill>
            <a:srgbClr val="668D6F"/>
          </a:solidFill>
          <a:ln w="12700">
            <a:solidFill>
              <a:srgbClr val="668D6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 sz="1200"/>
          </a:p>
        </p:txBody>
      </p:sp>
      <p:sp>
        <p:nvSpPr>
          <p:cNvPr id="21" name="Text 5">
            <a:extLst>
              <a:ext uri="{FF2B5EF4-FFF2-40B4-BE49-F238E27FC236}">
                <a16:creationId xmlns:a16="http://schemas.microsoft.com/office/drawing/2014/main" xmlns="" id="{E59DC59D-9810-6AB5-7749-A15168B006FA}"/>
              </a:ext>
            </a:extLst>
          </p:cNvPr>
          <p:cNvSpPr/>
          <p:nvPr/>
        </p:nvSpPr>
        <p:spPr>
          <a:xfrm>
            <a:off x="3033350" y="3463265"/>
            <a:ext cx="119786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AMBIENTAL</a:t>
            </a:r>
            <a:endParaRPr lang="en-US" sz="1200" dirty="0"/>
          </a:p>
        </p:txBody>
      </p:sp>
      <p:sp>
        <p:nvSpPr>
          <p:cNvPr id="23" name="Shape 6">
            <a:extLst>
              <a:ext uri="{FF2B5EF4-FFF2-40B4-BE49-F238E27FC236}">
                <a16:creationId xmlns:a16="http://schemas.microsoft.com/office/drawing/2014/main" xmlns="" id="{B3B83A9E-623E-6E77-4D77-49C390DBBC07}"/>
              </a:ext>
            </a:extLst>
          </p:cNvPr>
          <p:cNvSpPr/>
          <p:nvPr/>
        </p:nvSpPr>
        <p:spPr>
          <a:xfrm>
            <a:off x="4569542" y="3390113"/>
            <a:ext cx="1783080" cy="310896"/>
          </a:xfrm>
          <a:prstGeom prst="roundRect">
            <a:avLst>
              <a:gd name="adj" fmla="val 23529"/>
            </a:avLst>
          </a:prstGeom>
          <a:solidFill>
            <a:srgbClr val="668D6F"/>
          </a:solidFill>
          <a:ln w="12700">
            <a:solidFill>
              <a:srgbClr val="668D6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 sz="1200"/>
          </a:p>
        </p:txBody>
      </p:sp>
      <p:sp>
        <p:nvSpPr>
          <p:cNvPr id="25" name="Text 7">
            <a:extLst>
              <a:ext uri="{FF2B5EF4-FFF2-40B4-BE49-F238E27FC236}">
                <a16:creationId xmlns:a16="http://schemas.microsoft.com/office/drawing/2014/main" xmlns="" id="{83AF54DA-4972-38F4-3DC4-B2CB9041C348}"/>
              </a:ext>
            </a:extLst>
          </p:cNvPr>
          <p:cNvSpPr/>
          <p:nvPr/>
        </p:nvSpPr>
        <p:spPr>
          <a:xfrm>
            <a:off x="4679270" y="3463265"/>
            <a:ext cx="1563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SOCIOCULTURAL</a:t>
            </a:r>
            <a:endParaRPr lang="en-US" sz="1200" dirty="0"/>
          </a:p>
        </p:txBody>
      </p:sp>
      <p:sp>
        <p:nvSpPr>
          <p:cNvPr id="27" name="Shape 8">
            <a:extLst>
              <a:ext uri="{FF2B5EF4-FFF2-40B4-BE49-F238E27FC236}">
                <a16:creationId xmlns:a16="http://schemas.microsoft.com/office/drawing/2014/main" xmlns="" id="{E890C1FB-A15D-9E76-55E7-C469A34BA33A}"/>
              </a:ext>
            </a:extLst>
          </p:cNvPr>
          <p:cNvSpPr/>
          <p:nvPr/>
        </p:nvSpPr>
        <p:spPr>
          <a:xfrm>
            <a:off x="6581222" y="3390113"/>
            <a:ext cx="1417320" cy="310896"/>
          </a:xfrm>
          <a:prstGeom prst="roundRect">
            <a:avLst>
              <a:gd name="adj" fmla="val 23529"/>
            </a:avLst>
          </a:prstGeom>
          <a:solidFill>
            <a:srgbClr val="668D6F"/>
          </a:solidFill>
          <a:ln w="12700">
            <a:solidFill>
              <a:srgbClr val="668D6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 sz="1200"/>
          </a:p>
        </p:txBody>
      </p:sp>
      <p:sp>
        <p:nvSpPr>
          <p:cNvPr id="29" name="Text 9">
            <a:extLst>
              <a:ext uri="{FF2B5EF4-FFF2-40B4-BE49-F238E27FC236}">
                <a16:creationId xmlns:a16="http://schemas.microsoft.com/office/drawing/2014/main" xmlns="" id="{2118DB94-A4C0-14C1-A0C1-3BE71A5C7F5B}"/>
              </a:ext>
            </a:extLst>
          </p:cNvPr>
          <p:cNvSpPr/>
          <p:nvPr/>
        </p:nvSpPr>
        <p:spPr>
          <a:xfrm>
            <a:off x="6690950" y="3463265"/>
            <a:ext cx="119786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ECONÓMICA</a:t>
            </a:r>
            <a:endParaRPr lang="en-US" sz="1200" dirty="0"/>
          </a:p>
        </p:txBody>
      </p:sp>
      <p:sp>
        <p:nvSpPr>
          <p:cNvPr id="31" name="Shape 11">
            <a:extLst>
              <a:ext uri="{FF2B5EF4-FFF2-40B4-BE49-F238E27FC236}">
                <a16:creationId xmlns:a16="http://schemas.microsoft.com/office/drawing/2014/main" xmlns="" id="{4A1EA743-216A-E7BF-CA9C-07AC3A720E89}"/>
              </a:ext>
            </a:extLst>
          </p:cNvPr>
          <p:cNvSpPr/>
          <p:nvPr/>
        </p:nvSpPr>
        <p:spPr>
          <a:xfrm>
            <a:off x="7086600" y="5806440"/>
            <a:ext cx="4023360" cy="0"/>
          </a:xfrm>
          <a:prstGeom prst="line">
            <a:avLst/>
          </a:prstGeom>
          <a:noFill/>
          <a:ln w="12700">
            <a:solidFill>
              <a:srgbClr val="B58B4D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0473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0B2153D-B7A3-F587-3594-5B650949A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">
            <a:extLst>
              <a:ext uri="{FF2B5EF4-FFF2-40B4-BE49-F238E27FC236}">
                <a16:creationId xmlns:a16="http://schemas.microsoft.com/office/drawing/2014/main" xmlns="" id="{49F02AC3-CA4F-710A-FBA0-AFED6A59B8D0}"/>
              </a:ext>
            </a:extLst>
          </p:cNvPr>
          <p:cNvSpPr/>
          <p:nvPr/>
        </p:nvSpPr>
        <p:spPr>
          <a:xfrm>
            <a:off x="502920" y="502920"/>
            <a:ext cx="73152" cy="502920"/>
          </a:xfrm>
          <a:prstGeom prst="rect">
            <a:avLst/>
          </a:prstGeom>
          <a:solidFill>
            <a:srgbClr val="3B6F80"/>
          </a:solidFill>
          <a:ln w="12700">
            <a:solidFill>
              <a:srgbClr val="3B6F8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xmlns="" id="{9220EA7C-3A72-C4BF-F09B-0F6E2B7C732D}"/>
              </a:ext>
            </a:extLst>
          </p:cNvPr>
          <p:cNvSpPr/>
          <p:nvPr/>
        </p:nvSpPr>
        <p:spPr>
          <a:xfrm>
            <a:off x="685800" y="640080"/>
            <a:ext cx="670923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3B6F80"/>
                </a:solidFill>
              </a:rPr>
              <a:t>SOSTENIBILIDAD SOCIOCULTURAL</a:t>
            </a:r>
            <a:endParaRPr lang="en-US" sz="3200" dirty="0"/>
          </a:p>
        </p:txBody>
      </p:sp>
      <p:sp>
        <p:nvSpPr>
          <p:cNvPr id="9" name="Text 4">
            <a:extLst>
              <a:ext uri="{FF2B5EF4-FFF2-40B4-BE49-F238E27FC236}">
                <a16:creationId xmlns:a16="http://schemas.microsoft.com/office/drawing/2014/main" xmlns="" id="{C12FD2D4-2130-7AAB-8A83-41F93E8EB8AC}"/>
              </a:ext>
            </a:extLst>
          </p:cNvPr>
          <p:cNvSpPr/>
          <p:nvPr/>
        </p:nvSpPr>
        <p:spPr>
          <a:xfrm>
            <a:off x="685800" y="1212317"/>
            <a:ext cx="5212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26312C"/>
                </a:solidFill>
              </a:rPr>
              <a:t>Servicio accesible, inclusivo y cercano</a:t>
            </a:r>
            <a:endParaRPr lang="en-US" sz="2000" dirty="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xmlns="" id="{9495C2A6-E4B4-7A79-5E15-A13E4770FCB7}"/>
              </a:ext>
            </a:extLst>
          </p:cNvPr>
          <p:cNvSpPr/>
          <p:nvPr/>
        </p:nvSpPr>
        <p:spPr>
          <a:xfrm>
            <a:off x="704088" y="1943837"/>
            <a:ext cx="10725912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dirty="0"/>
              <a:t>La sostenibilidad también se expresa en la calidad de la atención, la adaptación a necesidades y la igualdad de acceso a la información.</a:t>
            </a:r>
          </a:p>
        </p:txBody>
      </p:sp>
      <p:sp>
        <p:nvSpPr>
          <p:cNvPr id="13" name="Shape 6">
            <a:extLst>
              <a:ext uri="{FF2B5EF4-FFF2-40B4-BE49-F238E27FC236}">
                <a16:creationId xmlns:a16="http://schemas.microsoft.com/office/drawing/2014/main" xmlns="" id="{508249AE-20C6-ACC6-41C3-DF46CC0A5DFA}"/>
              </a:ext>
            </a:extLst>
          </p:cNvPr>
          <p:cNvSpPr/>
          <p:nvPr/>
        </p:nvSpPr>
        <p:spPr>
          <a:xfrm>
            <a:off x="777240" y="2995397"/>
            <a:ext cx="5074920" cy="2926080"/>
          </a:xfrm>
          <a:prstGeom prst="roundRect">
            <a:avLst>
              <a:gd name="adj" fmla="val 3125"/>
            </a:avLst>
          </a:prstGeom>
          <a:solidFill>
            <a:srgbClr val="FFFDF7"/>
          </a:solidFill>
          <a:ln w="10160">
            <a:solidFill>
              <a:srgbClr val="E3DACD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5" name="Shape 7">
            <a:extLst>
              <a:ext uri="{FF2B5EF4-FFF2-40B4-BE49-F238E27FC236}">
                <a16:creationId xmlns:a16="http://schemas.microsoft.com/office/drawing/2014/main" xmlns="" id="{2CA0A2F0-0B7C-E898-D6A2-B2A5D8D607CE}"/>
              </a:ext>
            </a:extLst>
          </p:cNvPr>
          <p:cNvSpPr/>
          <p:nvPr/>
        </p:nvSpPr>
        <p:spPr>
          <a:xfrm>
            <a:off x="978408" y="3223997"/>
            <a:ext cx="64008" cy="411480"/>
          </a:xfrm>
          <a:prstGeom prst="rect">
            <a:avLst/>
          </a:prstGeom>
          <a:solidFill>
            <a:srgbClr val="3B6F80"/>
          </a:solidFill>
          <a:ln w="12700">
            <a:solidFill>
              <a:srgbClr val="3B6F8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7" name="Text 8">
            <a:extLst>
              <a:ext uri="{FF2B5EF4-FFF2-40B4-BE49-F238E27FC236}">
                <a16:creationId xmlns:a16="http://schemas.microsoft.com/office/drawing/2014/main" xmlns="" id="{9BCEF152-B199-F9DB-C3AB-B7E98CD865F7}"/>
              </a:ext>
            </a:extLst>
          </p:cNvPr>
          <p:cNvSpPr/>
          <p:nvPr/>
        </p:nvSpPr>
        <p:spPr>
          <a:xfrm>
            <a:off x="1143000" y="3288005"/>
            <a:ext cx="4434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6312C"/>
                </a:solidFill>
              </a:rPr>
              <a:t>Buenas prácticas implantadas</a:t>
            </a:r>
            <a:endParaRPr lang="en-US" dirty="0"/>
          </a:p>
        </p:txBody>
      </p:sp>
      <p:sp>
        <p:nvSpPr>
          <p:cNvPr id="19" name="Text 9">
            <a:extLst>
              <a:ext uri="{FF2B5EF4-FFF2-40B4-BE49-F238E27FC236}">
                <a16:creationId xmlns:a16="http://schemas.microsoft.com/office/drawing/2014/main" xmlns="" id="{6E9C2F40-8E31-875D-3D76-B1E6374B44D4}"/>
              </a:ext>
            </a:extLst>
          </p:cNvPr>
          <p:cNvSpPr/>
          <p:nvPr/>
        </p:nvSpPr>
        <p:spPr>
          <a:xfrm>
            <a:off x="1143000" y="3772637"/>
            <a:ext cx="4343400" cy="17830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/>
          </a:bodyPr>
          <a:lstStyle/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Actividades o productos específicos para personas con </a:t>
            </a:r>
            <a:r>
              <a:rPr lang="en-US" sz="1200" dirty="0" err="1"/>
              <a:t>necesidades</a:t>
            </a:r>
            <a:r>
              <a:rPr lang="en-US" sz="1200" dirty="0"/>
              <a:t> </a:t>
            </a:r>
            <a:r>
              <a:rPr lang="en-US" sz="1200" dirty="0" err="1"/>
              <a:t>especiales</a:t>
            </a:r>
            <a:r>
              <a:rPr lang="en-US" sz="1200" dirty="0"/>
              <a:t>.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Servicios en varios idiomas.
</a:t>
            </a:r>
            <a:r>
              <a:rPr lang="en-US" sz="1200" dirty="0" err="1"/>
              <a:t>Audioguías</a:t>
            </a:r>
            <a:r>
              <a:rPr lang="en-US" sz="1200" dirty="0"/>
              <a:t> descargables mediante códigos QR en siete </a:t>
            </a:r>
            <a:r>
              <a:rPr lang="en-US" sz="1200" dirty="0" err="1"/>
              <a:t>idiomas</a:t>
            </a:r>
            <a:r>
              <a:rPr lang="en-US" sz="1200" dirty="0"/>
              <a:t>.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Atención orientada a resolver necesidades de visitantes individuales y </a:t>
            </a:r>
            <a:r>
              <a:rPr lang="en-US" sz="1200" dirty="0" err="1"/>
              <a:t>grupos</a:t>
            </a:r>
            <a:r>
              <a:rPr lang="en-US" sz="1200" dirty="0"/>
              <a:t>.</a:t>
            </a:r>
          </a:p>
        </p:txBody>
      </p:sp>
      <p:sp>
        <p:nvSpPr>
          <p:cNvPr id="21" name="Shape 10">
            <a:extLst>
              <a:ext uri="{FF2B5EF4-FFF2-40B4-BE49-F238E27FC236}">
                <a16:creationId xmlns:a16="http://schemas.microsoft.com/office/drawing/2014/main" xmlns="" id="{0AA0E3A0-0202-2AEB-DE72-57EA66886A85}"/>
              </a:ext>
            </a:extLst>
          </p:cNvPr>
          <p:cNvSpPr/>
          <p:nvPr/>
        </p:nvSpPr>
        <p:spPr>
          <a:xfrm>
            <a:off x="6537960" y="2995397"/>
            <a:ext cx="4892040" cy="2926080"/>
          </a:xfrm>
          <a:prstGeom prst="roundRect">
            <a:avLst>
              <a:gd name="adj" fmla="val 3125"/>
            </a:avLst>
          </a:prstGeom>
          <a:solidFill>
            <a:srgbClr val="FFFDF7"/>
          </a:solidFill>
          <a:ln w="10160">
            <a:solidFill>
              <a:srgbClr val="E3DACD"/>
            </a:solidFill>
            <a:prstDash val="solid"/>
          </a:ln>
        </p:spPr>
        <p:txBody>
          <a:bodyPr/>
          <a:lstStyle/>
          <a:p>
            <a:pPr algn="just"/>
            <a:endParaRPr lang="es-ES" dirty="0"/>
          </a:p>
        </p:txBody>
      </p:sp>
      <p:sp>
        <p:nvSpPr>
          <p:cNvPr id="23" name="Shape 11">
            <a:extLst>
              <a:ext uri="{FF2B5EF4-FFF2-40B4-BE49-F238E27FC236}">
                <a16:creationId xmlns:a16="http://schemas.microsoft.com/office/drawing/2014/main" xmlns="" id="{F2E95D89-FF64-34C7-9F81-006720F593F7}"/>
              </a:ext>
            </a:extLst>
          </p:cNvPr>
          <p:cNvSpPr/>
          <p:nvPr/>
        </p:nvSpPr>
        <p:spPr>
          <a:xfrm>
            <a:off x="6739128" y="3223997"/>
            <a:ext cx="64008" cy="411480"/>
          </a:xfrm>
          <a:prstGeom prst="rect">
            <a:avLst/>
          </a:prstGeom>
          <a:solidFill>
            <a:srgbClr val="3B6F80"/>
          </a:solidFill>
          <a:ln w="12700">
            <a:solidFill>
              <a:srgbClr val="3B6F8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5" name="Text 12">
            <a:extLst>
              <a:ext uri="{FF2B5EF4-FFF2-40B4-BE49-F238E27FC236}">
                <a16:creationId xmlns:a16="http://schemas.microsoft.com/office/drawing/2014/main" xmlns="" id="{B348111D-8738-D0F2-443E-16408C2D716B}"/>
              </a:ext>
            </a:extLst>
          </p:cNvPr>
          <p:cNvSpPr/>
          <p:nvPr/>
        </p:nvSpPr>
        <p:spPr>
          <a:xfrm>
            <a:off x="6903720" y="3288005"/>
            <a:ext cx="4251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6312C"/>
                </a:solidFill>
              </a:rPr>
              <a:t>Durante la visita puede</a:t>
            </a:r>
            <a:endParaRPr lang="en-US" dirty="0"/>
          </a:p>
        </p:txBody>
      </p:sp>
      <p:sp>
        <p:nvSpPr>
          <p:cNvPr id="27" name="Text 13">
            <a:extLst>
              <a:ext uri="{FF2B5EF4-FFF2-40B4-BE49-F238E27FC236}">
                <a16:creationId xmlns:a16="http://schemas.microsoft.com/office/drawing/2014/main" xmlns="" id="{1FE47038-0B9C-C005-1639-5BFD461428A6}"/>
              </a:ext>
            </a:extLst>
          </p:cNvPr>
          <p:cNvSpPr/>
          <p:nvPr/>
        </p:nvSpPr>
        <p:spPr>
          <a:xfrm>
            <a:off x="6903720" y="3772637"/>
            <a:ext cx="4160520" cy="17830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 lnSpcReduction="20000"/>
          </a:bodyPr>
          <a:lstStyle/>
          <a:p>
            <a:pPr marL="171450" indent="-1714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Trasladar necesidades de accesibilidad o idioma al equipo de la oficina.
</a:t>
            </a:r>
            <a:r>
              <a:rPr lang="en-US" sz="1200" dirty="0" err="1"/>
              <a:t>Utilizar</a:t>
            </a:r>
            <a:r>
              <a:rPr lang="en-US" sz="1200" dirty="0"/>
              <a:t> los canales digitales de apoyo cuando faciliten la experiencia.
</a:t>
            </a:r>
            <a:r>
              <a:rPr lang="en-US" sz="1200" dirty="0" err="1"/>
              <a:t>Mantener</a:t>
            </a:r>
            <a:r>
              <a:rPr lang="en-US" sz="1200" dirty="0"/>
              <a:t> una relación respetuosa con el personal, residentes y otras personas visitantes.
</a:t>
            </a:r>
            <a:r>
              <a:rPr lang="en-US" sz="1200" dirty="0" err="1"/>
              <a:t>Compartir</a:t>
            </a:r>
            <a:r>
              <a:rPr lang="en-US" sz="1200" dirty="0"/>
              <a:t> sugerencias que ayuden a mejorar el servicio</a:t>
            </a:r>
            <a:r>
              <a:rPr lang="en-US" sz="1200" dirty="0">
                <a:solidFill>
                  <a:srgbClr val="26312C"/>
                </a:solidFill>
              </a:rPr>
              <a:t>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846607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57B0D0A-A4CE-34FD-F62A-E43FA264E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">
            <a:extLst>
              <a:ext uri="{FF2B5EF4-FFF2-40B4-BE49-F238E27FC236}">
                <a16:creationId xmlns:a16="http://schemas.microsoft.com/office/drawing/2014/main" xmlns="" id="{C0A3D39F-5865-9AA2-3031-106C4B5BD9AE}"/>
              </a:ext>
            </a:extLst>
          </p:cNvPr>
          <p:cNvSpPr/>
          <p:nvPr/>
        </p:nvSpPr>
        <p:spPr>
          <a:xfrm>
            <a:off x="502920" y="502920"/>
            <a:ext cx="73152" cy="502920"/>
          </a:xfrm>
          <a:prstGeom prst="rect">
            <a:avLst/>
          </a:prstGeom>
          <a:solidFill>
            <a:srgbClr val="3B6F80"/>
          </a:solidFill>
          <a:ln w="12700">
            <a:solidFill>
              <a:srgbClr val="3B6F8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xmlns="" id="{26A02DBC-CD14-E492-2E1C-3791D5C59CE7}"/>
              </a:ext>
            </a:extLst>
          </p:cNvPr>
          <p:cNvSpPr/>
          <p:nvPr/>
        </p:nvSpPr>
        <p:spPr>
          <a:xfrm>
            <a:off x="685800" y="640080"/>
            <a:ext cx="670923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3B6F80"/>
                </a:solidFill>
              </a:rPr>
              <a:t>SOSTENIBILIDAD SOCIOCULTURAL</a:t>
            </a:r>
            <a:endParaRPr lang="en-US" sz="3200" dirty="0"/>
          </a:p>
        </p:txBody>
      </p:sp>
      <p:sp>
        <p:nvSpPr>
          <p:cNvPr id="9" name="Text 4">
            <a:extLst>
              <a:ext uri="{FF2B5EF4-FFF2-40B4-BE49-F238E27FC236}">
                <a16:creationId xmlns:a16="http://schemas.microsoft.com/office/drawing/2014/main" xmlns="" id="{D9523DD3-55C9-7AE6-F92F-776D248E775D}"/>
              </a:ext>
            </a:extLst>
          </p:cNvPr>
          <p:cNvSpPr/>
          <p:nvPr/>
        </p:nvSpPr>
        <p:spPr>
          <a:xfrm>
            <a:off x="685800" y="1143491"/>
            <a:ext cx="5212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26312C"/>
                </a:solidFill>
              </a:rPr>
              <a:t>Cultura, patrimonio y comunidad</a:t>
            </a:r>
            <a:endParaRPr lang="en-US" sz="2000" dirty="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xmlns="" id="{242EACCF-39E3-0458-6F69-F14142E12A2A}"/>
              </a:ext>
            </a:extLst>
          </p:cNvPr>
          <p:cNvSpPr/>
          <p:nvPr/>
        </p:nvSpPr>
        <p:spPr>
          <a:xfrm>
            <a:off x="704088" y="1875011"/>
            <a:ext cx="10725912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dirty="0"/>
              <a:t>La experiencia turística se orienta a comprender Gernika-Lumo desde su historia, su identidad y su relación con Urdaibai.</a:t>
            </a:r>
          </a:p>
        </p:txBody>
      </p:sp>
      <p:sp>
        <p:nvSpPr>
          <p:cNvPr id="13" name="Shape 6">
            <a:extLst>
              <a:ext uri="{FF2B5EF4-FFF2-40B4-BE49-F238E27FC236}">
                <a16:creationId xmlns:a16="http://schemas.microsoft.com/office/drawing/2014/main" xmlns="" id="{7B385D25-A42E-0CA4-BF10-960DD540597E}"/>
              </a:ext>
            </a:extLst>
          </p:cNvPr>
          <p:cNvSpPr/>
          <p:nvPr/>
        </p:nvSpPr>
        <p:spPr>
          <a:xfrm>
            <a:off x="777240" y="2679683"/>
            <a:ext cx="3337560" cy="2560320"/>
          </a:xfrm>
          <a:prstGeom prst="roundRect">
            <a:avLst>
              <a:gd name="adj" fmla="val 3571"/>
            </a:avLst>
          </a:prstGeom>
          <a:solidFill>
            <a:srgbClr val="FFFDF7"/>
          </a:solidFill>
          <a:ln w="10160">
            <a:solidFill>
              <a:srgbClr val="E3DACD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5" name="Shape 7">
            <a:extLst>
              <a:ext uri="{FF2B5EF4-FFF2-40B4-BE49-F238E27FC236}">
                <a16:creationId xmlns:a16="http://schemas.microsoft.com/office/drawing/2014/main" xmlns="" id="{FB91C411-07D8-A507-AF7E-8DE7F3D66FCD}"/>
              </a:ext>
            </a:extLst>
          </p:cNvPr>
          <p:cNvSpPr/>
          <p:nvPr/>
        </p:nvSpPr>
        <p:spPr>
          <a:xfrm>
            <a:off x="978408" y="2908283"/>
            <a:ext cx="64008" cy="411480"/>
          </a:xfrm>
          <a:prstGeom prst="rect">
            <a:avLst/>
          </a:prstGeom>
          <a:solidFill>
            <a:srgbClr val="3B6F80"/>
          </a:solidFill>
          <a:ln w="12700">
            <a:solidFill>
              <a:srgbClr val="3B6F8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7" name="Text 8">
            <a:extLst>
              <a:ext uri="{FF2B5EF4-FFF2-40B4-BE49-F238E27FC236}">
                <a16:creationId xmlns:a16="http://schemas.microsoft.com/office/drawing/2014/main" xmlns="" id="{B5BEB209-D25E-8755-0E89-6392F261C655}"/>
              </a:ext>
            </a:extLst>
          </p:cNvPr>
          <p:cNvSpPr/>
          <p:nvPr/>
        </p:nvSpPr>
        <p:spPr>
          <a:xfrm>
            <a:off x="1161288" y="2972291"/>
            <a:ext cx="2697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6312C"/>
                </a:solidFill>
              </a:rPr>
              <a:t>Patrimonio y memoria</a:t>
            </a:r>
            <a:endParaRPr lang="en-US" dirty="0"/>
          </a:p>
        </p:txBody>
      </p:sp>
      <p:sp>
        <p:nvSpPr>
          <p:cNvPr id="19" name="Text 9">
            <a:extLst>
              <a:ext uri="{FF2B5EF4-FFF2-40B4-BE49-F238E27FC236}">
                <a16:creationId xmlns:a16="http://schemas.microsoft.com/office/drawing/2014/main" xmlns="" id="{AF688D88-B59C-E1D0-0733-4722EE3E9AF3}"/>
              </a:ext>
            </a:extLst>
          </p:cNvPr>
          <p:cNvSpPr/>
          <p:nvPr/>
        </p:nvSpPr>
        <p:spPr>
          <a:xfrm>
            <a:off x="1161288" y="3392915"/>
            <a:ext cx="2697480" cy="16824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 err="1"/>
              <a:t>Elabora</a:t>
            </a:r>
            <a:r>
              <a:rPr lang="en-US" sz="1200" dirty="0"/>
              <a:t> y muestra información sobre su historia y relación con el </a:t>
            </a:r>
            <a:r>
              <a:rPr lang="en-US" sz="1200" dirty="0" err="1"/>
              <a:t>territorio</a:t>
            </a:r>
            <a:r>
              <a:rPr lang="en-US" sz="1200" dirty="0"/>
              <a:t>.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 err="1"/>
              <a:t>Desarrolla</a:t>
            </a:r>
            <a:r>
              <a:rPr lang="en-US" sz="1200" dirty="0"/>
              <a:t> visitas, experiencias y campañas de </a:t>
            </a:r>
            <a:r>
              <a:rPr lang="en-US" sz="1200" dirty="0" err="1"/>
              <a:t>sensibilización</a:t>
            </a:r>
            <a:r>
              <a:rPr lang="en-US" sz="1200" dirty="0"/>
              <a:t>.</a:t>
            </a:r>
          </a:p>
        </p:txBody>
      </p:sp>
      <p:sp>
        <p:nvSpPr>
          <p:cNvPr id="21" name="Shape 10">
            <a:extLst>
              <a:ext uri="{FF2B5EF4-FFF2-40B4-BE49-F238E27FC236}">
                <a16:creationId xmlns:a16="http://schemas.microsoft.com/office/drawing/2014/main" xmlns="" id="{68B8E22E-0CAB-9871-FCF7-9707BE765731}"/>
              </a:ext>
            </a:extLst>
          </p:cNvPr>
          <p:cNvSpPr/>
          <p:nvPr/>
        </p:nvSpPr>
        <p:spPr>
          <a:xfrm>
            <a:off x="4434840" y="2679683"/>
            <a:ext cx="3337560" cy="2560320"/>
          </a:xfrm>
          <a:prstGeom prst="roundRect">
            <a:avLst>
              <a:gd name="adj" fmla="val 3571"/>
            </a:avLst>
          </a:prstGeom>
          <a:solidFill>
            <a:srgbClr val="FFFDF7"/>
          </a:solidFill>
          <a:ln w="10160">
            <a:solidFill>
              <a:srgbClr val="E3DACD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3" name="Shape 11">
            <a:extLst>
              <a:ext uri="{FF2B5EF4-FFF2-40B4-BE49-F238E27FC236}">
                <a16:creationId xmlns:a16="http://schemas.microsoft.com/office/drawing/2014/main" xmlns="" id="{1A5A6F63-8525-7B07-6400-5FD76A6AABF2}"/>
              </a:ext>
            </a:extLst>
          </p:cNvPr>
          <p:cNvSpPr/>
          <p:nvPr/>
        </p:nvSpPr>
        <p:spPr>
          <a:xfrm>
            <a:off x="4636008" y="2908283"/>
            <a:ext cx="64008" cy="411480"/>
          </a:xfrm>
          <a:prstGeom prst="rect">
            <a:avLst/>
          </a:prstGeom>
          <a:solidFill>
            <a:srgbClr val="3B6F80"/>
          </a:solidFill>
          <a:ln w="12700">
            <a:solidFill>
              <a:srgbClr val="3B6F8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5" name="Text 12">
            <a:extLst>
              <a:ext uri="{FF2B5EF4-FFF2-40B4-BE49-F238E27FC236}">
                <a16:creationId xmlns:a16="http://schemas.microsoft.com/office/drawing/2014/main" xmlns="" id="{0AFEF005-36C6-0FD0-A8C2-DC8A0ECB3127}"/>
              </a:ext>
            </a:extLst>
          </p:cNvPr>
          <p:cNvSpPr/>
          <p:nvPr/>
        </p:nvSpPr>
        <p:spPr>
          <a:xfrm>
            <a:off x="4818888" y="2972291"/>
            <a:ext cx="2697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6312C"/>
                </a:solidFill>
              </a:rPr>
              <a:t>Cultura local</a:t>
            </a:r>
            <a:endParaRPr lang="en-US" dirty="0"/>
          </a:p>
        </p:txBody>
      </p:sp>
      <p:sp>
        <p:nvSpPr>
          <p:cNvPr id="27" name="Text 13">
            <a:extLst>
              <a:ext uri="{FF2B5EF4-FFF2-40B4-BE49-F238E27FC236}">
                <a16:creationId xmlns:a16="http://schemas.microsoft.com/office/drawing/2014/main" xmlns="" id="{091E5C18-852C-B304-4FD5-A6649686E421}"/>
              </a:ext>
            </a:extLst>
          </p:cNvPr>
          <p:cNvSpPr/>
          <p:nvPr/>
        </p:nvSpPr>
        <p:spPr>
          <a:xfrm>
            <a:off x="4818888" y="3392915"/>
            <a:ext cx="2697480" cy="16824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Fomenta y promociona los usos y tradiciones culturales del territorio, reforzando la conexión entre visitantes y comunidad.</a:t>
            </a:r>
          </a:p>
        </p:txBody>
      </p:sp>
      <p:sp>
        <p:nvSpPr>
          <p:cNvPr id="29" name="Shape 14">
            <a:extLst>
              <a:ext uri="{FF2B5EF4-FFF2-40B4-BE49-F238E27FC236}">
                <a16:creationId xmlns:a16="http://schemas.microsoft.com/office/drawing/2014/main" xmlns="" id="{1741BF6D-B51D-7D1B-6953-DFF126129ABE}"/>
              </a:ext>
            </a:extLst>
          </p:cNvPr>
          <p:cNvSpPr/>
          <p:nvPr/>
        </p:nvSpPr>
        <p:spPr>
          <a:xfrm>
            <a:off x="8092440" y="2679683"/>
            <a:ext cx="3337560" cy="2560320"/>
          </a:xfrm>
          <a:prstGeom prst="roundRect">
            <a:avLst>
              <a:gd name="adj" fmla="val 3571"/>
            </a:avLst>
          </a:prstGeom>
          <a:solidFill>
            <a:srgbClr val="FFFDF7"/>
          </a:solidFill>
          <a:ln w="10160">
            <a:solidFill>
              <a:srgbClr val="E3DACD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31" name="Shape 15">
            <a:extLst>
              <a:ext uri="{FF2B5EF4-FFF2-40B4-BE49-F238E27FC236}">
                <a16:creationId xmlns:a16="http://schemas.microsoft.com/office/drawing/2014/main" xmlns="" id="{4C8E7C70-A569-AFCA-0D7D-AA6C0A0F3922}"/>
              </a:ext>
            </a:extLst>
          </p:cNvPr>
          <p:cNvSpPr/>
          <p:nvPr/>
        </p:nvSpPr>
        <p:spPr>
          <a:xfrm>
            <a:off x="8293608" y="2908283"/>
            <a:ext cx="64008" cy="411480"/>
          </a:xfrm>
          <a:prstGeom prst="rect">
            <a:avLst/>
          </a:prstGeom>
          <a:solidFill>
            <a:srgbClr val="3B6F80"/>
          </a:solidFill>
          <a:ln w="12700">
            <a:solidFill>
              <a:srgbClr val="3B6F8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33" name="Text 16">
            <a:extLst>
              <a:ext uri="{FF2B5EF4-FFF2-40B4-BE49-F238E27FC236}">
                <a16:creationId xmlns:a16="http://schemas.microsoft.com/office/drawing/2014/main" xmlns="" id="{52642F84-14D3-752F-B7B5-7D3975FC4BAD}"/>
              </a:ext>
            </a:extLst>
          </p:cNvPr>
          <p:cNvSpPr/>
          <p:nvPr/>
        </p:nvSpPr>
        <p:spPr>
          <a:xfrm>
            <a:off x="8476488" y="2972291"/>
            <a:ext cx="2697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6312C"/>
                </a:solidFill>
              </a:rPr>
              <a:t>Participación territorial</a:t>
            </a:r>
            <a:endParaRPr lang="en-US" dirty="0"/>
          </a:p>
        </p:txBody>
      </p:sp>
      <p:sp>
        <p:nvSpPr>
          <p:cNvPr id="35" name="Text 17">
            <a:extLst>
              <a:ext uri="{FF2B5EF4-FFF2-40B4-BE49-F238E27FC236}">
                <a16:creationId xmlns:a16="http://schemas.microsoft.com/office/drawing/2014/main" xmlns="" id="{018F5279-BF60-1C32-8604-34CE2DFA8D67}"/>
              </a:ext>
            </a:extLst>
          </p:cNvPr>
          <p:cNvSpPr/>
          <p:nvPr/>
        </p:nvSpPr>
        <p:spPr>
          <a:xfrm>
            <a:off x="8476488" y="3392915"/>
            <a:ext cx="2697480" cy="16824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Participa en actividades de la comarca.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 err="1"/>
              <a:t>Pertenece</a:t>
            </a:r>
            <a:r>
              <a:rPr lang="en-US" sz="1200" dirty="0"/>
              <a:t> al Foro Permanente de Turismo </a:t>
            </a:r>
            <a:r>
              <a:rPr lang="en-US" sz="1200" dirty="0" err="1"/>
              <a:t>Sostenible</a:t>
            </a:r>
            <a:r>
              <a:rPr lang="en-US" sz="1200" dirty="0"/>
              <a:t>.</a:t>
            </a:r>
          </a:p>
        </p:txBody>
      </p:sp>
      <p:sp>
        <p:nvSpPr>
          <p:cNvPr id="37" name="Text 18">
            <a:extLst>
              <a:ext uri="{FF2B5EF4-FFF2-40B4-BE49-F238E27FC236}">
                <a16:creationId xmlns:a16="http://schemas.microsoft.com/office/drawing/2014/main" xmlns="" id="{1B73B4CF-E474-7EAD-3D37-21664CBE41FD}"/>
              </a:ext>
            </a:extLst>
          </p:cNvPr>
          <p:cNvSpPr/>
          <p:nvPr/>
        </p:nvSpPr>
        <p:spPr>
          <a:xfrm>
            <a:off x="960120" y="5660627"/>
            <a:ext cx="10287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dirty="0"/>
              <a:t>La visita responsable valora el patrimonio, respeta los espacios compartidos y contribuye a conservar los valores naturales y culturales del territorio.</a:t>
            </a:r>
          </a:p>
        </p:txBody>
      </p:sp>
    </p:spTree>
    <p:extLst>
      <p:ext uri="{BB962C8B-B14F-4D97-AF65-F5344CB8AC3E}">
        <p14:creationId xmlns:p14="http://schemas.microsoft.com/office/powerpoint/2010/main" val="39593128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4A19614-6034-8343-DA9A-CF3028817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">
            <a:extLst>
              <a:ext uri="{FF2B5EF4-FFF2-40B4-BE49-F238E27FC236}">
                <a16:creationId xmlns:a16="http://schemas.microsoft.com/office/drawing/2014/main" xmlns="" id="{42C841CE-7794-D41F-74F4-EE1023F6F887}"/>
              </a:ext>
            </a:extLst>
          </p:cNvPr>
          <p:cNvSpPr/>
          <p:nvPr/>
        </p:nvSpPr>
        <p:spPr>
          <a:xfrm>
            <a:off x="502920" y="502920"/>
            <a:ext cx="73152" cy="502920"/>
          </a:xfrm>
          <a:prstGeom prst="rect">
            <a:avLst/>
          </a:prstGeom>
          <a:solidFill>
            <a:srgbClr val="3B6F80"/>
          </a:solidFill>
          <a:ln w="12700">
            <a:solidFill>
              <a:srgbClr val="3B6F8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xmlns="" id="{FA6A6F79-74EF-5F48-4824-D2A59F7A73DA}"/>
              </a:ext>
            </a:extLst>
          </p:cNvPr>
          <p:cNvSpPr/>
          <p:nvPr/>
        </p:nvSpPr>
        <p:spPr>
          <a:xfrm>
            <a:off x="685800" y="640080"/>
            <a:ext cx="670923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3B6F80"/>
                </a:solidFill>
              </a:rPr>
              <a:t>SOSTENIBILIDAD SOCIOCULTURAL</a:t>
            </a:r>
            <a:endParaRPr lang="en-US" sz="3200" dirty="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xmlns="" id="{89696871-443D-EA12-AF10-A9B9BF1329BE}"/>
              </a:ext>
            </a:extLst>
          </p:cNvPr>
          <p:cNvSpPr/>
          <p:nvPr/>
        </p:nvSpPr>
        <p:spPr>
          <a:xfrm>
            <a:off x="685800" y="1428627"/>
            <a:ext cx="5212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26312C"/>
                </a:solidFill>
              </a:rPr>
              <a:t>Equipo, aprendizaje y condiciones de trabajo</a:t>
            </a:r>
            <a:endParaRPr lang="en-US" sz="2000" dirty="0"/>
          </a:p>
        </p:txBody>
      </p:sp>
      <p:sp>
        <p:nvSpPr>
          <p:cNvPr id="11" name="Text 6">
            <a:extLst>
              <a:ext uri="{FF2B5EF4-FFF2-40B4-BE49-F238E27FC236}">
                <a16:creationId xmlns:a16="http://schemas.microsoft.com/office/drawing/2014/main" xmlns="" id="{671BCFC2-8874-2B16-7B1E-EAC5E4D5EDD2}"/>
              </a:ext>
            </a:extLst>
          </p:cNvPr>
          <p:cNvSpPr/>
          <p:nvPr/>
        </p:nvSpPr>
        <p:spPr>
          <a:xfrm>
            <a:off x="800100" y="2747526"/>
            <a:ext cx="48463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 algn="ctr">
              <a:buNone/>
            </a:pPr>
            <a:r>
              <a:rPr lang="en-US" dirty="0"/>
              <a:t>Un servicio sostenible requiere personas formadas, implicadas y con capacidad de mejora continua.</a:t>
            </a:r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xmlns="" id="{2AF8CD67-B670-6D99-E259-16D5CA27D718}"/>
              </a:ext>
            </a:extLst>
          </p:cNvPr>
          <p:cNvSpPr/>
          <p:nvPr/>
        </p:nvSpPr>
        <p:spPr>
          <a:xfrm>
            <a:off x="800100" y="3623434"/>
            <a:ext cx="4983480" cy="2240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El equipo participa en la organización del trabajo y en la mejora de sus condiciones sociolaborales.
Gernika Turismo </a:t>
            </a:r>
            <a:r>
              <a:rPr lang="en-US" sz="1200" dirty="0" err="1"/>
              <a:t>ofrece</a:t>
            </a:r>
            <a:r>
              <a:rPr lang="en-US" sz="1200" dirty="0"/>
              <a:t> prácticas al alumnado de ciclos formativos o grados de turismo del </a:t>
            </a:r>
            <a:r>
              <a:rPr lang="en-US" sz="1200" dirty="0" err="1"/>
              <a:t>territorio</a:t>
            </a:r>
            <a:r>
              <a:rPr lang="en-US" sz="1200" dirty="0"/>
              <a:t>.</a:t>
            </a:r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xmlns="" id="{F80FC511-E24A-E3A5-CA2A-8ED0817AAE1A}"/>
              </a:ext>
            </a:extLst>
          </p:cNvPr>
          <p:cNvSpPr/>
          <p:nvPr/>
        </p:nvSpPr>
        <p:spPr>
          <a:xfrm>
            <a:off x="6720840" y="1657227"/>
            <a:ext cx="4389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3B6F80"/>
                </a:solidFill>
              </a:rPr>
              <a:t>Mensaje clave</a:t>
            </a:r>
            <a:endParaRPr lang="en-US" sz="2000" dirty="0"/>
          </a:p>
        </p:txBody>
      </p:sp>
      <p:sp>
        <p:nvSpPr>
          <p:cNvPr id="17" name="Text 9">
            <a:extLst>
              <a:ext uri="{FF2B5EF4-FFF2-40B4-BE49-F238E27FC236}">
                <a16:creationId xmlns:a16="http://schemas.microsoft.com/office/drawing/2014/main" xmlns="" id="{D26B0A91-C374-F614-C08F-AE29DDE20762}"/>
              </a:ext>
            </a:extLst>
          </p:cNvPr>
          <p:cNvSpPr/>
          <p:nvPr/>
        </p:nvSpPr>
        <p:spPr>
          <a:xfrm>
            <a:off x="6720840" y="2141859"/>
            <a:ext cx="425196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26312C"/>
                </a:solidFill>
              </a:rPr>
              <a:t>La calidad de la experiencia turística empieza por un equipo que aprende, se coordina y participa en la mejora del servicio.</a:t>
            </a:r>
            <a:endParaRPr lang="en-US" dirty="0"/>
          </a:p>
        </p:txBody>
      </p:sp>
      <p:sp>
        <p:nvSpPr>
          <p:cNvPr id="19" name="Shape 10">
            <a:extLst>
              <a:ext uri="{FF2B5EF4-FFF2-40B4-BE49-F238E27FC236}">
                <a16:creationId xmlns:a16="http://schemas.microsoft.com/office/drawing/2014/main" xmlns="" id="{D1997D5B-3FFE-2719-00AD-FEAF378B6B60}"/>
              </a:ext>
            </a:extLst>
          </p:cNvPr>
          <p:cNvSpPr/>
          <p:nvPr/>
        </p:nvSpPr>
        <p:spPr>
          <a:xfrm>
            <a:off x="6720840" y="4400427"/>
            <a:ext cx="4343400" cy="1188720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0160">
            <a:solidFill>
              <a:srgbClr val="E3DACD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1" name="Shape 11">
            <a:extLst>
              <a:ext uri="{FF2B5EF4-FFF2-40B4-BE49-F238E27FC236}">
                <a16:creationId xmlns:a16="http://schemas.microsoft.com/office/drawing/2014/main" xmlns="" id="{CC3996BB-36E9-5E75-9CF8-7AD4EAF48FD7}"/>
              </a:ext>
            </a:extLst>
          </p:cNvPr>
          <p:cNvSpPr/>
          <p:nvPr/>
        </p:nvSpPr>
        <p:spPr>
          <a:xfrm>
            <a:off x="6922008" y="4629027"/>
            <a:ext cx="64008" cy="411480"/>
          </a:xfrm>
          <a:prstGeom prst="rect">
            <a:avLst/>
          </a:prstGeom>
          <a:solidFill>
            <a:srgbClr val="3B6F80"/>
          </a:solidFill>
          <a:ln w="12700">
            <a:solidFill>
              <a:srgbClr val="3B6F8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3" name="Text 12">
            <a:extLst>
              <a:ext uri="{FF2B5EF4-FFF2-40B4-BE49-F238E27FC236}">
                <a16:creationId xmlns:a16="http://schemas.microsoft.com/office/drawing/2014/main" xmlns="" id="{F3880DE0-9E89-73F2-B02C-084131009A34}"/>
              </a:ext>
            </a:extLst>
          </p:cNvPr>
          <p:cNvSpPr/>
          <p:nvPr/>
        </p:nvSpPr>
        <p:spPr>
          <a:xfrm>
            <a:off x="7104888" y="4665603"/>
            <a:ext cx="3703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6312C"/>
                </a:solidFill>
              </a:rPr>
              <a:t>Cómo colaborar</a:t>
            </a:r>
            <a:endParaRPr lang="en-US" dirty="0"/>
          </a:p>
        </p:txBody>
      </p:sp>
      <p:sp>
        <p:nvSpPr>
          <p:cNvPr id="25" name="Text 13">
            <a:extLst>
              <a:ext uri="{FF2B5EF4-FFF2-40B4-BE49-F238E27FC236}">
                <a16:creationId xmlns:a16="http://schemas.microsoft.com/office/drawing/2014/main" xmlns="" id="{BECCAAAD-2CF4-1C78-817B-B48254973881}"/>
              </a:ext>
            </a:extLst>
          </p:cNvPr>
          <p:cNvSpPr/>
          <p:nvPr/>
        </p:nvSpPr>
        <p:spPr>
          <a:xfrm>
            <a:off x="7104888" y="5113659"/>
            <a:ext cx="3703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200" dirty="0"/>
              <a:t>Valorar el trabajo del equipo y comunicar necesidades o sugerencias de forma clara y respetuosa.</a:t>
            </a:r>
          </a:p>
        </p:txBody>
      </p:sp>
    </p:spTree>
    <p:extLst>
      <p:ext uri="{BB962C8B-B14F-4D97-AF65-F5344CB8AC3E}">
        <p14:creationId xmlns:p14="http://schemas.microsoft.com/office/powerpoint/2010/main" val="349934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C662987-4949-72DC-2EB3-6ABD8BB00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4">
            <a:extLst>
              <a:ext uri="{FF2B5EF4-FFF2-40B4-BE49-F238E27FC236}">
                <a16:creationId xmlns:a16="http://schemas.microsoft.com/office/drawing/2014/main" xmlns="" id="{3EEF978F-2B04-2C23-F144-AC5424475BCB}"/>
              </a:ext>
            </a:extLst>
          </p:cNvPr>
          <p:cNvSpPr/>
          <p:nvPr/>
        </p:nvSpPr>
        <p:spPr>
          <a:xfrm>
            <a:off x="793954" y="1271311"/>
            <a:ext cx="10817351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26312C"/>
                </a:solidFill>
              </a:rPr>
              <a:t>El </a:t>
            </a:r>
            <a:r>
              <a:rPr lang="en-US" sz="2000" b="1" dirty="0" err="1">
                <a:solidFill>
                  <a:srgbClr val="26312C"/>
                </a:solidFill>
              </a:rPr>
              <a:t>visitante</a:t>
            </a:r>
            <a:r>
              <a:rPr lang="en-US" sz="2000" b="1" dirty="0">
                <a:solidFill>
                  <a:srgbClr val="26312C"/>
                </a:solidFill>
              </a:rPr>
              <a:t> </a:t>
            </a:r>
            <a:r>
              <a:rPr lang="en-US" sz="2000" b="1" dirty="0" err="1">
                <a:solidFill>
                  <a:srgbClr val="26312C"/>
                </a:solidFill>
              </a:rPr>
              <a:t>tambien</a:t>
            </a:r>
            <a:r>
              <a:rPr lang="en-US" sz="2000" b="1" dirty="0">
                <a:solidFill>
                  <a:srgbClr val="26312C"/>
                </a:solidFill>
              </a:rPr>
              <a:t> forma </a:t>
            </a:r>
            <a:r>
              <a:rPr lang="en-US" sz="2000" b="1" dirty="0" err="1">
                <a:solidFill>
                  <a:srgbClr val="26312C"/>
                </a:solidFill>
              </a:rPr>
              <a:t>parte</a:t>
            </a:r>
            <a:r>
              <a:rPr lang="en-US" sz="2000" b="1" dirty="0">
                <a:solidFill>
                  <a:srgbClr val="26312C"/>
                </a:solidFill>
              </a:rPr>
              <a:t>: Pautas para una visita responsable</a:t>
            </a:r>
            <a:endParaRPr lang="en-US" sz="2000" dirty="0"/>
          </a:p>
        </p:txBody>
      </p:sp>
      <p:sp>
        <p:nvSpPr>
          <p:cNvPr id="14" name="Text 5">
            <a:extLst>
              <a:ext uri="{FF2B5EF4-FFF2-40B4-BE49-F238E27FC236}">
                <a16:creationId xmlns:a16="http://schemas.microsoft.com/office/drawing/2014/main" xmlns="" id="{AC8AEA00-F521-F24B-AAE1-5F3AA2E2A21A}"/>
              </a:ext>
            </a:extLst>
          </p:cNvPr>
          <p:cNvSpPr/>
          <p:nvPr/>
        </p:nvSpPr>
        <p:spPr>
          <a:xfrm>
            <a:off x="729947" y="2240281"/>
            <a:ext cx="10817352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dirty="0"/>
              <a:t>Cada decisión durante la visita ayuda a reducir impactos y a reforzar el valor local del destino.</a:t>
            </a:r>
          </a:p>
        </p:txBody>
      </p:sp>
      <p:sp>
        <p:nvSpPr>
          <p:cNvPr id="18" name="Shape 6">
            <a:extLst>
              <a:ext uri="{FF2B5EF4-FFF2-40B4-BE49-F238E27FC236}">
                <a16:creationId xmlns:a16="http://schemas.microsoft.com/office/drawing/2014/main" xmlns="" id="{F24B6BB9-4C68-18AD-A6FE-DE835E24897E}"/>
              </a:ext>
            </a:extLst>
          </p:cNvPr>
          <p:cNvSpPr/>
          <p:nvPr/>
        </p:nvSpPr>
        <p:spPr>
          <a:xfrm>
            <a:off x="885395" y="2999526"/>
            <a:ext cx="2560320" cy="2971505"/>
          </a:xfrm>
          <a:prstGeom prst="roundRect">
            <a:avLst>
              <a:gd name="adj" fmla="val 4000"/>
            </a:avLst>
          </a:prstGeom>
          <a:solidFill>
            <a:srgbClr val="FFFDF7"/>
          </a:solidFill>
          <a:ln w="10160">
            <a:solidFill>
              <a:srgbClr val="E3DACD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2" name="Shape 7">
            <a:extLst>
              <a:ext uri="{FF2B5EF4-FFF2-40B4-BE49-F238E27FC236}">
                <a16:creationId xmlns:a16="http://schemas.microsoft.com/office/drawing/2014/main" xmlns="" id="{6E579679-380C-038C-0A51-C2E78FF830B7}"/>
              </a:ext>
            </a:extLst>
          </p:cNvPr>
          <p:cNvSpPr/>
          <p:nvPr/>
        </p:nvSpPr>
        <p:spPr>
          <a:xfrm>
            <a:off x="1086563" y="3228127"/>
            <a:ext cx="64008" cy="411480"/>
          </a:xfrm>
          <a:prstGeom prst="rect">
            <a:avLst/>
          </a:prstGeom>
          <a:solidFill>
            <a:srgbClr val="A85A45"/>
          </a:solidFill>
          <a:ln w="12700">
            <a:solidFill>
              <a:srgbClr val="A85A4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6" name="Text 8">
            <a:extLst>
              <a:ext uri="{FF2B5EF4-FFF2-40B4-BE49-F238E27FC236}">
                <a16:creationId xmlns:a16="http://schemas.microsoft.com/office/drawing/2014/main" xmlns="" id="{4F2D456E-737C-E871-709D-12F6A15F3BC2}"/>
              </a:ext>
            </a:extLst>
          </p:cNvPr>
          <p:cNvSpPr/>
          <p:nvPr/>
        </p:nvSpPr>
        <p:spPr>
          <a:xfrm>
            <a:off x="1338023" y="3063535"/>
            <a:ext cx="1920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6312C"/>
                </a:solidFill>
              </a:rPr>
              <a:t>Antes de la visita</a:t>
            </a:r>
            <a:endParaRPr lang="en-US" dirty="0"/>
          </a:p>
        </p:txBody>
      </p:sp>
      <p:sp>
        <p:nvSpPr>
          <p:cNvPr id="28" name="Text 9">
            <a:extLst>
              <a:ext uri="{FF2B5EF4-FFF2-40B4-BE49-F238E27FC236}">
                <a16:creationId xmlns:a16="http://schemas.microsoft.com/office/drawing/2014/main" xmlns="" id="{D06D0DB1-7DA3-0A82-C64F-B3804209E1A2}"/>
              </a:ext>
            </a:extLst>
          </p:cNvPr>
          <p:cNvSpPr/>
          <p:nvPr/>
        </p:nvSpPr>
        <p:spPr>
          <a:xfrm>
            <a:off x="1269443" y="3941359"/>
            <a:ext cx="1920240" cy="1408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Planificar la información en canales </a:t>
            </a:r>
            <a:r>
              <a:rPr lang="en-US" sz="1200" dirty="0" err="1"/>
              <a:t>digitales</a:t>
            </a:r>
            <a:r>
              <a:rPr lang="en-US" sz="1200" dirty="0"/>
              <a:t>.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 err="1"/>
              <a:t>Consultar</a:t>
            </a:r>
            <a:r>
              <a:rPr lang="en-US" sz="1200" dirty="0"/>
              <a:t> </a:t>
            </a:r>
            <a:r>
              <a:rPr lang="en-US" sz="1200" dirty="0" err="1"/>
              <a:t>transporte</a:t>
            </a:r>
            <a:r>
              <a:rPr lang="en-US" sz="1200" dirty="0"/>
              <a:t> </a:t>
            </a:r>
            <a:r>
              <a:rPr lang="en-US" sz="1200" dirty="0" err="1"/>
              <a:t>público</a:t>
            </a:r>
            <a:r>
              <a:rPr lang="en-US" sz="1200" dirty="0"/>
              <a:t>.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 err="1"/>
              <a:t>Preparar</a:t>
            </a:r>
            <a:r>
              <a:rPr lang="en-US" sz="1200" dirty="0"/>
              <a:t> una visita ajustada al tiempo disponible.</a:t>
            </a:r>
          </a:p>
        </p:txBody>
      </p:sp>
      <p:sp>
        <p:nvSpPr>
          <p:cNvPr id="30" name="Shape 10">
            <a:extLst>
              <a:ext uri="{FF2B5EF4-FFF2-40B4-BE49-F238E27FC236}">
                <a16:creationId xmlns:a16="http://schemas.microsoft.com/office/drawing/2014/main" xmlns="" id="{F2F8EE9A-2C5F-5E47-CB1A-0910677F63DB}"/>
              </a:ext>
            </a:extLst>
          </p:cNvPr>
          <p:cNvSpPr/>
          <p:nvPr/>
        </p:nvSpPr>
        <p:spPr>
          <a:xfrm>
            <a:off x="3720035" y="2999526"/>
            <a:ext cx="2560320" cy="2971505"/>
          </a:xfrm>
          <a:prstGeom prst="roundRect">
            <a:avLst>
              <a:gd name="adj" fmla="val 4000"/>
            </a:avLst>
          </a:prstGeom>
          <a:solidFill>
            <a:srgbClr val="FFFDF7"/>
          </a:solidFill>
          <a:ln w="10160">
            <a:solidFill>
              <a:srgbClr val="E3DACD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32" name="Shape 11">
            <a:extLst>
              <a:ext uri="{FF2B5EF4-FFF2-40B4-BE49-F238E27FC236}">
                <a16:creationId xmlns:a16="http://schemas.microsoft.com/office/drawing/2014/main" xmlns="" id="{FCCB54F1-5289-0B2C-110B-08EFB9E9C947}"/>
              </a:ext>
            </a:extLst>
          </p:cNvPr>
          <p:cNvSpPr/>
          <p:nvPr/>
        </p:nvSpPr>
        <p:spPr>
          <a:xfrm>
            <a:off x="3921203" y="3228127"/>
            <a:ext cx="64008" cy="411480"/>
          </a:xfrm>
          <a:prstGeom prst="rect">
            <a:avLst/>
          </a:prstGeom>
          <a:solidFill>
            <a:srgbClr val="A85A45"/>
          </a:solidFill>
          <a:ln w="12700">
            <a:solidFill>
              <a:srgbClr val="A85A4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34" name="Text 12">
            <a:extLst>
              <a:ext uri="{FF2B5EF4-FFF2-40B4-BE49-F238E27FC236}">
                <a16:creationId xmlns:a16="http://schemas.microsoft.com/office/drawing/2014/main" xmlns="" id="{0B9185EC-F65D-1E51-157B-15EEF2EABA1E}"/>
              </a:ext>
            </a:extLst>
          </p:cNvPr>
          <p:cNvSpPr/>
          <p:nvPr/>
        </p:nvSpPr>
        <p:spPr>
          <a:xfrm>
            <a:off x="4104083" y="3255854"/>
            <a:ext cx="1920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6312C"/>
                </a:solidFill>
              </a:rPr>
              <a:t>Durante la visita</a:t>
            </a:r>
            <a:endParaRPr lang="en-US" dirty="0"/>
          </a:p>
        </p:txBody>
      </p:sp>
      <p:sp>
        <p:nvSpPr>
          <p:cNvPr id="36" name="Text 13">
            <a:extLst>
              <a:ext uri="{FF2B5EF4-FFF2-40B4-BE49-F238E27FC236}">
                <a16:creationId xmlns:a16="http://schemas.microsoft.com/office/drawing/2014/main" xmlns="" id="{38891E6B-F1EC-1671-9ACA-6205937806CE}"/>
              </a:ext>
            </a:extLst>
          </p:cNvPr>
          <p:cNvSpPr/>
          <p:nvPr/>
        </p:nvSpPr>
        <p:spPr>
          <a:xfrm>
            <a:off x="4104083" y="3803610"/>
            <a:ext cx="1920240" cy="1408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Respetar indicaciones, espacios compartidos y recursos culturales y naturales.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 err="1"/>
              <a:t>Evitar</a:t>
            </a:r>
            <a:r>
              <a:rPr lang="en-US" sz="1200" dirty="0"/>
              <a:t> residuos y consumo innecesario de </a:t>
            </a:r>
            <a:r>
              <a:rPr lang="en-US" sz="1200" dirty="0" err="1"/>
              <a:t>papel</a:t>
            </a:r>
            <a:r>
              <a:rPr lang="en-US" sz="1200" dirty="0"/>
              <a:t>.</a:t>
            </a:r>
          </a:p>
        </p:txBody>
      </p:sp>
      <p:sp>
        <p:nvSpPr>
          <p:cNvPr id="38" name="Shape 14">
            <a:extLst>
              <a:ext uri="{FF2B5EF4-FFF2-40B4-BE49-F238E27FC236}">
                <a16:creationId xmlns:a16="http://schemas.microsoft.com/office/drawing/2014/main" xmlns="" id="{00ED2758-7BA0-15BA-B49A-801672CBDB99}"/>
              </a:ext>
            </a:extLst>
          </p:cNvPr>
          <p:cNvSpPr/>
          <p:nvPr/>
        </p:nvSpPr>
        <p:spPr>
          <a:xfrm>
            <a:off x="6554675" y="2999526"/>
            <a:ext cx="2560320" cy="2971505"/>
          </a:xfrm>
          <a:prstGeom prst="roundRect">
            <a:avLst>
              <a:gd name="adj" fmla="val 4000"/>
            </a:avLst>
          </a:prstGeom>
          <a:solidFill>
            <a:srgbClr val="FFFDF7"/>
          </a:solidFill>
          <a:ln w="10160">
            <a:solidFill>
              <a:srgbClr val="E3DACD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40" name="Shape 15">
            <a:extLst>
              <a:ext uri="{FF2B5EF4-FFF2-40B4-BE49-F238E27FC236}">
                <a16:creationId xmlns:a16="http://schemas.microsoft.com/office/drawing/2014/main" xmlns="" id="{8815ABCD-93CA-BC17-1895-7DC809528FC8}"/>
              </a:ext>
            </a:extLst>
          </p:cNvPr>
          <p:cNvSpPr/>
          <p:nvPr/>
        </p:nvSpPr>
        <p:spPr>
          <a:xfrm>
            <a:off x="6755843" y="3228127"/>
            <a:ext cx="64008" cy="411480"/>
          </a:xfrm>
          <a:prstGeom prst="rect">
            <a:avLst/>
          </a:prstGeom>
          <a:solidFill>
            <a:srgbClr val="A85A45"/>
          </a:solidFill>
          <a:ln w="12700">
            <a:solidFill>
              <a:srgbClr val="A85A4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42" name="Text 16">
            <a:extLst>
              <a:ext uri="{FF2B5EF4-FFF2-40B4-BE49-F238E27FC236}">
                <a16:creationId xmlns:a16="http://schemas.microsoft.com/office/drawing/2014/main" xmlns="" id="{97A0C93D-3959-1387-BF83-15C142F8B33E}"/>
              </a:ext>
            </a:extLst>
          </p:cNvPr>
          <p:cNvSpPr/>
          <p:nvPr/>
        </p:nvSpPr>
        <p:spPr>
          <a:xfrm>
            <a:off x="6938723" y="3255854"/>
            <a:ext cx="1920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6312C"/>
                </a:solidFill>
              </a:rPr>
              <a:t>En la oficina</a:t>
            </a:r>
            <a:endParaRPr lang="en-US" dirty="0"/>
          </a:p>
        </p:txBody>
      </p:sp>
      <p:sp>
        <p:nvSpPr>
          <p:cNvPr id="44" name="Text 17">
            <a:extLst>
              <a:ext uri="{FF2B5EF4-FFF2-40B4-BE49-F238E27FC236}">
                <a16:creationId xmlns:a16="http://schemas.microsoft.com/office/drawing/2014/main" xmlns="" id="{C73FF624-7584-EFEC-3D19-62D561C1837E}"/>
              </a:ext>
            </a:extLst>
          </p:cNvPr>
          <p:cNvSpPr/>
          <p:nvPr/>
        </p:nvSpPr>
        <p:spPr>
          <a:xfrm>
            <a:off x="6938723" y="3685032"/>
            <a:ext cx="1920240" cy="1408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Usar códigos QR, audioguías y formatos digitales. 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 err="1"/>
              <a:t>Solicitar</a:t>
            </a:r>
            <a:r>
              <a:rPr lang="en-US" sz="1200" dirty="0"/>
              <a:t> impresión solo cuando sea </a:t>
            </a:r>
            <a:r>
              <a:rPr lang="en-US" sz="1200" dirty="0" err="1"/>
              <a:t>necesario</a:t>
            </a:r>
            <a:r>
              <a:rPr lang="en-US" sz="1200" dirty="0"/>
              <a:t>.</a:t>
            </a:r>
          </a:p>
        </p:txBody>
      </p:sp>
      <p:sp>
        <p:nvSpPr>
          <p:cNvPr id="46" name="Shape 18">
            <a:extLst>
              <a:ext uri="{FF2B5EF4-FFF2-40B4-BE49-F238E27FC236}">
                <a16:creationId xmlns:a16="http://schemas.microsoft.com/office/drawing/2014/main" xmlns="" id="{26E07415-7FD2-ADD2-F631-6F477BD961EB}"/>
              </a:ext>
            </a:extLst>
          </p:cNvPr>
          <p:cNvSpPr/>
          <p:nvPr/>
        </p:nvSpPr>
        <p:spPr>
          <a:xfrm>
            <a:off x="9389315" y="2999526"/>
            <a:ext cx="2240280" cy="2971505"/>
          </a:xfrm>
          <a:prstGeom prst="roundRect">
            <a:avLst>
              <a:gd name="adj" fmla="val 4082"/>
            </a:avLst>
          </a:prstGeom>
          <a:solidFill>
            <a:srgbClr val="FFFDF7"/>
          </a:solidFill>
          <a:ln w="10160">
            <a:solidFill>
              <a:srgbClr val="E3DACD"/>
            </a:solidFill>
            <a:prstDash val="solid"/>
          </a:ln>
        </p:spPr>
        <p:txBody>
          <a:bodyPr/>
          <a:lstStyle/>
          <a:p>
            <a:endParaRPr lang="es-ES" sz="1200" dirty="0"/>
          </a:p>
        </p:txBody>
      </p:sp>
      <p:sp>
        <p:nvSpPr>
          <p:cNvPr id="48" name="Shape 19">
            <a:extLst>
              <a:ext uri="{FF2B5EF4-FFF2-40B4-BE49-F238E27FC236}">
                <a16:creationId xmlns:a16="http://schemas.microsoft.com/office/drawing/2014/main" xmlns="" id="{2B4A7E15-0EE9-5BB6-E5DA-23100B558FE6}"/>
              </a:ext>
            </a:extLst>
          </p:cNvPr>
          <p:cNvSpPr/>
          <p:nvPr/>
        </p:nvSpPr>
        <p:spPr>
          <a:xfrm>
            <a:off x="9590483" y="3228127"/>
            <a:ext cx="64008" cy="411480"/>
          </a:xfrm>
          <a:prstGeom prst="rect">
            <a:avLst/>
          </a:prstGeom>
          <a:solidFill>
            <a:srgbClr val="A85A45"/>
          </a:solidFill>
          <a:ln w="12700">
            <a:solidFill>
              <a:srgbClr val="A85A4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50" name="Text 20">
            <a:extLst>
              <a:ext uri="{FF2B5EF4-FFF2-40B4-BE49-F238E27FC236}">
                <a16:creationId xmlns:a16="http://schemas.microsoft.com/office/drawing/2014/main" xmlns="" id="{C5940419-ACC4-A4EF-307C-18E7305804BA}"/>
              </a:ext>
            </a:extLst>
          </p:cNvPr>
          <p:cNvSpPr/>
          <p:nvPr/>
        </p:nvSpPr>
        <p:spPr>
          <a:xfrm>
            <a:off x="9773363" y="3255854"/>
            <a:ext cx="1600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6312C"/>
                </a:solidFill>
              </a:rPr>
              <a:t>En el destino</a:t>
            </a:r>
            <a:endParaRPr lang="en-US" dirty="0"/>
          </a:p>
        </p:txBody>
      </p:sp>
      <p:sp>
        <p:nvSpPr>
          <p:cNvPr id="52" name="Text 21">
            <a:extLst>
              <a:ext uri="{FF2B5EF4-FFF2-40B4-BE49-F238E27FC236}">
                <a16:creationId xmlns:a16="http://schemas.microsoft.com/office/drawing/2014/main" xmlns="" id="{EB8F4C71-F57F-E9E9-4307-764DF1A32BEE}"/>
              </a:ext>
            </a:extLst>
          </p:cNvPr>
          <p:cNvSpPr/>
          <p:nvPr/>
        </p:nvSpPr>
        <p:spPr>
          <a:xfrm>
            <a:off x="9773363" y="3712759"/>
            <a:ext cx="1600200" cy="1408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Favorecer productos, servicios y comercio local cuando se desee ampliar la </a:t>
            </a:r>
            <a:r>
              <a:rPr lang="en-US" sz="1200" dirty="0" err="1"/>
              <a:t>experiencia</a:t>
            </a:r>
            <a:r>
              <a:rPr lang="en-US" sz="1200" dirty="0"/>
              <a:t>.</a:t>
            </a:r>
          </a:p>
        </p:txBody>
      </p:sp>
      <p:sp>
        <p:nvSpPr>
          <p:cNvPr id="3" name="Shape 2">
            <a:extLst>
              <a:ext uri="{FF2B5EF4-FFF2-40B4-BE49-F238E27FC236}">
                <a16:creationId xmlns:a16="http://schemas.microsoft.com/office/drawing/2014/main" xmlns="" id="{BD527A67-1D52-01FF-0B53-ACA38DA5237C}"/>
              </a:ext>
            </a:extLst>
          </p:cNvPr>
          <p:cNvSpPr/>
          <p:nvPr/>
        </p:nvSpPr>
        <p:spPr>
          <a:xfrm>
            <a:off x="502920" y="502920"/>
            <a:ext cx="73152" cy="502920"/>
          </a:xfrm>
          <a:prstGeom prst="rect">
            <a:avLst/>
          </a:prstGeom>
          <a:solidFill>
            <a:srgbClr val="3B6F80"/>
          </a:solidFill>
          <a:ln w="12700">
            <a:solidFill>
              <a:srgbClr val="3B6F8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xmlns="" id="{42EDA9FC-F065-DC72-8017-FC068003C9D2}"/>
              </a:ext>
            </a:extLst>
          </p:cNvPr>
          <p:cNvSpPr/>
          <p:nvPr/>
        </p:nvSpPr>
        <p:spPr>
          <a:xfrm>
            <a:off x="685800" y="640080"/>
            <a:ext cx="670923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3B6F80"/>
                </a:solidFill>
              </a:rPr>
              <a:t>SOSTENIBILIDAD SOCIOCULTURAL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555991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FE3CF"/>
          </a:solidFill>
          <a:ln w="12700">
            <a:solidFill>
              <a:srgbClr val="EFE3C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5" name="Text 3"/>
          <p:cNvSpPr/>
          <p:nvPr/>
        </p:nvSpPr>
        <p:spPr>
          <a:xfrm>
            <a:off x="822960" y="1828800"/>
            <a:ext cx="6400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B58B4D"/>
                </a:solidFill>
              </a:rPr>
              <a:t>Sostenibilidad económica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1005839" y="4069080"/>
            <a:ext cx="995461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000" dirty="0"/>
              <a:t>Crear valor local, mejorar la reputación del destino y trabajar con información para tomar mejores decisiones.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3233338-8D10-E549-D3A4-DF22F1FCE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>
            <a:extLst>
              <a:ext uri="{FF2B5EF4-FFF2-40B4-BE49-F238E27FC236}">
                <a16:creationId xmlns:a16="http://schemas.microsoft.com/office/drawing/2014/main" xmlns="" id="{19AD03F6-C98F-DFD2-503C-A9D06DECB1BE}"/>
              </a:ext>
            </a:extLst>
          </p:cNvPr>
          <p:cNvSpPr/>
          <p:nvPr/>
        </p:nvSpPr>
        <p:spPr>
          <a:xfrm>
            <a:off x="502920" y="502920"/>
            <a:ext cx="73152" cy="502920"/>
          </a:xfrm>
          <a:prstGeom prst="rect">
            <a:avLst/>
          </a:prstGeom>
          <a:solidFill>
            <a:srgbClr val="B58B4D"/>
          </a:solidFill>
          <a:ln w="12700">
            <a:solidFill>
              <a:srgbClr val="B58B4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xmlns="" id="{BF12D31B-C242-CE12-B3D0-65C4AEE2ECFB}"/>
              </a:ext>
            </a:extLst>
          </p:cNvPr>
          <p:cNvSpPr/>
          <p:nvPr/>
        </p:nvSpPr>
        <p:spPr>
          <a:xfrm>
            <a:off x="685800" y="605667"/>
            <a:ext cx="669822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B58B4D"/>
                </a:solidFill>
              </a:rPr>
              <a:t>SOSTENIBILIDAD ECONÓMICA</a:t>
            </a:r>
            <a:endParaRPr lang="en-US" sz="3200" dirty="0"/>
          </a:p>
        </p:txBody>
      </p:sp>
      <p:sp>
        <p:nvSpPr>
          <p:cNvPr id="10" name="Text 4">
            <a:extLst>
              <a:ext uri="{FF2B5EF4-FFF2-40B4-BE49-F238E27FC236}">
                <a16:creationId xmlns:a16="http://schemas.microsoft.com/office/drawing/2014/main" xmlns="" id="{63A5FEC3-34DF-9058-C055-23008B05D345}"/>
              </a:ext>
            </a:extLst>
          </p:cNvPr>
          <p:cNvSpPr/>
          <p:nvPr/>
        </p:nvSpPr>
        <p:spPr>
          <a:xfrm>
            <a:off x="774290" y="1448292"/>
            <a:ext cx="10744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26312C"/>
                </a:solidFill>
              </a:rPr>
              <a:t>Valor local y cadena de suministro responsable</a:t>
            </a:r>
            <a:endParaRPr lang="en-US" sz="2000" dirty="0"/>
          </a:p>
        </p:txBody>
      </p:sp>
      <p:sp>
        <p:nvSpPr>
          <p:cNvPr id="14" name="Text 5">
            <a:extLst>
              <a:ext uri="{FF2B5EF4-FFF2-40B4-BE49-F238E27FC236}">
                <a16:creationId xmlns:a16="http://schemas.microsoft.com/office/drawing/2014/main" xmlns="" id="{1C658704-9657-F555-12A3-642FA1CCE72D}"/>
              </a:ext>
            </a:extLst>
          </p:cNvPr>
          <p:cNvSpPr/>
          <p:nvPr/>
        </p:nvSpPr>
        <p:spPr>
          <a:xfrm>
            <a:off x="792578" y="2179812"/>
            <a:ext cx="10725912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dirty="0"/>
              <a:t>Gernika Turismo </a:t>
            </a:r>
            <a:r>
              <a:rPr lang="en-US" dirty="0" err="1"/>
              <a:t>conecta</a:t>
            </a:r>
            <a:r>
              <a:rPr lang="en-US" dirty="0"/>
              <a:t> la experiencia turística con el tejido económico y cultural del municipio.</a:t>
            </a:r>
          </a:p>
        </p:txBody>
      </p:sp>
      <p:sp>
        <p:nvSpPr>
          <p:cNvPr id="18" name="Shape 6">
            <a:extLst>
              <a:ext uri="{FF2B5EF4-FFF2-40B4-BE49-F238E27FC236}">
                <a16:creationId xmlns:a16="http://schemas.microsoft.com/office/drawing/2014/main" xmlns="" id="{91E09EB9-1620-7AA4-D30A-8B22D3FD34EC}"/>
              </a:ext>
            </a:extLst>
          </p:cNvPr>
          <p:cNvSpPr/>
          <p:nvPr/>
        </p:nvSpPr>
        <p:spPr>
          <a:xfrm>
            <a:off x="865730" y="3231372"/>
            <a:ext cx="5074920" cy="2926080"/>
          </a:xfrm>
          <a:prstGeom prst="roundRect">
            <a:avLst>
              <a:gd name="adj" fmla="val 3125"/>
            </a:avLst>
          </a:prstGeom>
          <a:solidFill>
            <a:srgbClr val="FFFDF7"/>
          </a:solidFill>
          <a:ln w="10160">
            <a:solidFill>
              <a:srgbClr val="E3DACD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2" name="Shape 7">
            <a:extLst>
              <a:ext uri="{FF2B5EF4-FFF2-40B4-BE49-F238E27FC236}">
                <a16:creationId xmlns:a16="http://schemas.microsoft.com/office/drawing/2014/main" xmlns="" id="{2808AB55-5512-8F04-525D-3D5F5008ACB2}"/>
              </a:ext>
            </a:extLst>
          </p:cNvPr>
          <p:cNvSpPr/>
          <p:nvPr/>
        </p:nvSpPr>
        <p:spPr>
          <a:xfrm>
            <a:off x="1066898" y="3459972"/>
            <a:ext cx="64008" cy="411480"/>
          </a:xfrm>
          <a:prstGeom prst="rect">
            <a:avLst/>
          </a:prstGeom>
          <a:solidFill>
            <a:srgbClr val="B58B4D"/>
          </a:solidFill>
          <a:ln w="12700">
            <a:solidFill>
              <a:srgbClr val="B58B4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6" name="Text 8">
            <a:extLst>
              <a:ext uri="{FF2B5EF4-FFF2-40B4-BE49-F238E27FC236}">
                <a16:creationId xmlns:a16="http://schemas.microsoft.com/office/drawing/2014/main" xmlns="" id="{862CA4BE-935D-2E8F-5A7A-F3DD75250BE7}"/>
              </a:ext>
            </a:extLst>
          </p:cNvPr>
          <p:cNvSpPr/>
          <p:nvPr/>
        </p:nvSpPr>
        <p:spPr>
          <a:xfrm>
            <a:off x="1231490" y="3523980"/>
            <a:ext cx="4434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6312C"/>
                </a:solidFill>
              </a:rPr>
              <a:t>Buenas prácticas implantadas</a:t>
            </a:r>
            <a:endParaRPr lang="en-US" dirty="0"/>
          </a:p>
        </p:txBody>
      </p:sp>
      <p:sp>
        <p:nvSpPr>
          <p:cNvPr id="28" name="Text 9">
            <a:extLst>
              <a:ext uri="{FF2B5EF4-FFF2-40B4-BE49-F238E27FC236}">
                <a16:creationId xmlns:a16="http://schemas.microsoft.com/office/drawing/2014/main" xmlns="" id="{E7BD524F-7A6A-BBB0-FAF8-2BEDA237DF62}"/>
              </a:ext>
            </a:extLst>
          </p:cNvPr>
          <p:cNvSpPr/>
          <p:nvPr/>
        </p:nvSpPr>
        <p:spPr>
          <a:xfrm>
            <a:off x="1231490" y="4012152"/>
            <a:ext cx="4343400" cy="187658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Compra a proveedores locales cuando el sistema de contratación lo permite.
Prioriza proveedores con certificados de calidad o gestión ambiental cuando es posible.
</a:t>
            </a:r>
            <a:r>
              <a:rPr lang="en-US" sz="1200" dirty="0" err="1"/>
              <a:t>Vende</a:t>
            </a:r>
            <a:r>
              <a:rPr lang="en-US" sz="1200" dirty="0"/>
              <a:t> productos locales en la oficina de turismo.
</a:t>
            </a:r>
            <a:r>
              <a:rPr lang="en-US" sz="1200" dirty="0" err="1"/>
              <a:t>Aparece</a:t>
            </a:r>
            <a:r>
              <a:rPr lang="en-US" sz="1200" dirty="0"/>
              <a:t> en la promoción conjunta realizada por entidades públicas y privadas del </a:t>
            </a:r>
            <a:r>
              <a:rPr lang="en-US" sz="1200" dirty="0" err="1"/>
              <a:t>territorio</a:t>
            </a:r>
            <a:r>
              <a:rPr lang="en-US" sz="1200" dirty="0"/>
              <a:t>.</a:t>
            </a:r>
          </a:p>
        </p:txBody>
      </p:sp>
      <p:sp>
        <p:nvSpPr>
          <p:cNvPr id="30" name="Shape 10">
            <a:extLst>
              <a:ext uri="{FF2B5EF4-FFF2-40B4-BE49-F238E27FC236}">
                <a16:creationId xmlns:a16="http://schemas.microsoft.com/office/drawing/2014/main" xmlns="" id="{48FAA629-E2D3-DB90-A3F9-EB9CF7E20AF0}"/>
              </a:ext>
            </a:extLst>
          </p:cNvPr>
          <p:cNvSpPr/>
          <p:nvPr/>
        </p:nvSpPr>
        <p:spPr>
          <a:xfrm>
            <a:off x="6626450" y="3231372"/>
            <a:ext cx="4892040" cy="2926080"/>
          </a:xfrm>
          <a:prstGeom prst="roundRect">
            <a:avLst>
              <a:gd name="adj" fmla="val 3125"/>
            </a:avLst>
          </a:prstGeom>
          <a:solidFill>
            <a:srgbClr val="FFFDF7"/>
          </a:solidFill>
          <a:ln w="10160">
            <a:solidFill>
              <a:srgbClr val="E3DACD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32" name="Shape 11">
            <a:extLst>
              <a:ext uri="{FF2B5EF4-FFF2-40B4-BE49-F238E27FC236}">
                <a16:creationId xmlns:a16="http://schemas.microsoft.com/office/drawing/2014/main" xmlns="" id="{BE32B5F3-2863-23E3-B880-251B38108F57}"/>
              </a:ext>
            </a:extLst>
          </p:cNvPr>
          <p:cNvSpPr/>
          <p:nvPr/>
        </p:nvSpPr>
        <p:spPr>
          <a:xfrm>
            <a:off x="6827618" y="3459972"/>
            <a:ext cx="64008" cy="411480"/>
          </a:xfrm>
          <a:prstGeom prst="rect">
            <a:avLst/>
          </a:prstGeom>
          <a:solidFill>
            <a:srgbClr val="B58B4D"/>
          </a:solidFill>
          <a:ln w="12700">
            <a:solidFill>
              <a:srgbClr val="B58B4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34" name="Text 12">
            <a:extLst>
              <a:ext uri="{FF2B5EF4-FFF2-40B4-BE49-F238E27FC236}">
                <a16:creationId xmlns:a16="http://schemas.microsoft.com/office/drawing/2014/main" xmlns="" id="{DB4F7A52-2EE4-BEAF-80E8-0B82986F2554}"/>
              </a:ext>
            </a:extLst>
          </p:cNvPr>
          <p:cNvSpPr/>
          <p:nvPr/>
        </p:nvSpPr>
        <p:spPr>
          <a:xfrm>
            <a:off x="6992210" y="3523980"/>
            <a:ext cx="4251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6312C"/>
                </a:solidFill>
              </a:rPr>
              <a:t>Durante la visita puede</a:t>
            </a:r>
            <a:endParaRPr lang="en-US" dirty="0"/>
          </a:p>
        </p:txBody>
      </p:sp>
      <p:sp>
        <p:nvSpPr>
          <p:cNvPr id="36" name="Text 13">
            <a:extLst>
              <a:ext uri="{FF2B5EF4-FFF2-40B4-BE49-F238E27FC236}">
                <a16:creationId xmlns:a16="http://schemas.microsoft.com/office/drawing/2014/main" xmlns="" id="{A4E1D676-41C2-9ABD-E8AC-F56FAD065429}"/>
              </a:ext>
            </a:extLst>
          </p:cNvPr>
          <p:cNvSpPr/>
          <p:nvPr/>
        </p:nvSpPr>
        <p:spPr>
          <a:xfrm>
            <a:off x="7042748" y="3802872"/>
            <a:ext cx="4160520" cy="17830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 lnSpcReduction="20000"/>
          </a:bodyPr>
          <a:lstStyle/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Consultar productos y </a:t>
            </a:r>
            <a:r>
              <a:rPr lang="en-US" sz="1200" dirty="0" err="1"/>
              <a:t>experiencias</a:t>
            </a:r>
            <a:r>
              <a:rPr lang="en-US" sz="1200" dirty="0"/>
              <a:t> locales </a:t>
            </a:r>
            <a:r>
              <a:rPr lang="en-US" sz="1200" dirty="0" err="1"/>
              <a:t>disponibles</a:t>
            </a:r>
            <a:r>
              <a:rPr lang="en-US" sz="1200" dirty="0"/>
              <a:t>.
</a:t>
            </a:r>
            <a:r>
              <a:rPr lang="en-US" sz="1200" dirty="0" err="1"/>
              <a:t>Apoyar</a:t>
            </a:r>
            <a:r>
              <a:rPr lang="en-US" sz="1200" dirty="0"/>
              <a:t> comercio, hostelería, cultura y </a:t>
            </a:r>
            <a:r>
              <a:rPr lang="en-US" sz="1200" dirty="0" err="1"/>
              <a:t>servicios</a:t>
            </a:r>
            <a:r>
              <a:rPr lang="en-US" sz="1200" dirty="0"/>
              <a:t> del </a:t>
            </a:r>
            <a:r>
              <a:rPr lang="en-US" sz="1200" dirty="0" err="1"/>
              <a:t>entorno</a:t>
            </a:r>
            <a:r>
              <a:rPr lang="en-US" sz="1200" dirty="0"/>
              <a:t>.
</a:t>
            </a:r>
            <a:r>
              <a:rPr lang="en-US" sz="1200" dirty="0" err="1"/>
              <a:t>Alargar</a:t>
            </a:r>
            <a:r>
              <a:rPr lang="en-US" sz="1200" dirty="0"/>
              <a:t> la estancia cuando sea posible para repartir mejor el </a:t>
            </a:r>
            <a:r>
              <a:rPr lang="en-US" sz="1200" dirty="0" err="1"/>
              <a:t>beneficio</a:t>
            </a:r>
            <a:r>
              <a:rPr lang="en-US" sz="1200" dirty="0"/>
              <a:t> </a:t>
            </a:r>
            <a:r>
              <a:rPr lang="en-US" sz="1200" dirty="0" err="1"/>
              <a:t>económico</a:t>
            </a:r>
            <a:r>
              <a:rPr lang="en-US" sz="1200" dirty="0"/>
              <a:t>.
</a:t>
            </a:r>
            <a:r>
              <a:rPr lang="en-US" sz="1200" dirty="0" err="1"/>
              <a:t>Elegir</a:t>
            </a:r>
            <a:r>
              <a:rPr lang="en-US" sz="1200" dirty="0"/>
              <a:t> opciones </a:t>
            </a:r>
            <a:r>
              <a:rPr lang="en-US" sz="1200" dirty="0" err="1"/>
              <a:t>que</a:t>
            </a:r>
            <a:r>
              <a:rPr lang="en-US" sz="1200" dirty="0"/>
              <a:t> </a:t>
            </a:r>
            <a:r>
              <a:rPr lang="en-US" sz="1200" dirty="0" err="1"/>
              <a:t>refuercen</a:t>
            </a:r>
            <a:r>
              <a:rPr lang="en-US" sz="1200" dirty="0"/>
              <a:t> el </a:t>
            </a:r>
            <a:r>
              <a:rPr lang="en-US" sz="1200" dirty="0" err="1"/>
              <a:t>vínculo</a:t>
            </a:r>
            <a:r>
              <a:rPr lang="en-US" sz="1200" dirty="0"/>
              <a:t> con Gernika-Lumo.</a:t>
            </a:r>
          </a:p>
        </p:txBody>
      </p:sp>
    </p:spTree>
    <p:extLst>
      <p:ext uri="{BB962C8B-B14F-4D97-AF65-F5344CB8AC3E}">
        <p14:creationId xmlns:p14="http://schemas.microsoft.com/office/powerpoint/2010/main" val="29721260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09B4A86-5ADC-75F9-E8EC-D76C915DA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>
            <a:extLst>
              <a:ext uri="{FF2B5EF4-FFF2-40B4-BE49-F238E27FC236}">
                <a16:creationId xmlns:a16="http://schemas.microsoft.com/office/drawing/2014/main" xmlns="" id="{19757010-1D64-6761-732F-6C3B5BC63443}"/>
              </a:ext>
            </a:extLst>
          </p:cNvPr>
          <p:cNvSpPr/>
          <p:nvPr/>
        </p:nvSpPr>
        <p:spPr>
          <a:xfrm>
            <a:off x="502920" y="502920"/>
            <a:ext cx="73152" cy="502920"/>
          </a:xfrm>
          <a:prstGeom prst="rect">
            <a:avLst/>
          </a:prstGeom>
          <a:solidFill>
            <a:srgbClr val="B58B4D"/>
          </a:solidFill>
          <a:ln w="12700">
            <a:solidFill>
              <a:srgbClr val="B58B4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xmlns="" id="{B8114C5F-09FC-0B62-9211-5424388A4D3C}"/>
              </a:ext>
            </a:extLst>
          </p:cNvPr>
          <p:cNvSpPr/>
          <p:nvPr/>
        </p:nvSpPr>
        <p:spPr>
          <a:xfrm>
            <a:off x="685800" y="605667"/>
            <a:ext cx="669822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B58B4D"/>
                </a:solidFill>
              </a:rPr>
              <a:t>SOSTENIBILIDAD ECONÓMICA</a:t>
            </a:r>
            <a:endParaRPr lang="en-US" sz="3200" dirty="0"/>
          </a:p>
        </p:txBody>
      </p:sp>
      <p:sp>
        <p:nvSpPr>
          <p:cNvPr id="3" name="Text 5">
            <a:extLst>
              <a:ext uri="{FF2B5EF4-FFF2-40B4-BE49-F238E27FC236}">
                <a16:creationId xmlns:a16="http://schemas.microsoft.com/office/drawing/2014/main" xmlns="" id="{EFFF9B45-EAAD-A1A1-812A-B831F36AB8E7}"/>
              </a:ext>
            </a:extLst>
          </p:cNvPr>
          <p:cNvSpPr/>
          <p:nvPr/>
        </p:nvSpPr>
        <p:spPr>
          <a:xfrm>
            <a:off x="685800" y="1507285"/>
            <a:ext cx="5212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26312C"/>
                </a:solidFill>
              </a:rPr>
              <a:t>Innovación, datos y mejora continua</a:t>
            </a:r>
            <a:endParaRPr lang="en-US" sz="2000" dirty="0"/>
          </a:p>
        </p:txBody>
      </p:sp>
      <p:sp>
        <p:nvSpPr>
          <p:cNvPr id="6" name="Text 6">
            <a:extLst>
              <a:ext uri="{FF2B5EF4-FFF2-40B4-BE49-F238E27FC236}">
                <a16:creationId xmlns:a16="http://schemas.microsoft.com/office/drawing/2014/main" xmlns="" id="{9DA8CBA3-36FE-DC8D-ED60-86FCE8E91D29}"/>
              </a:ext>
            </a:extLst>
          </p:cNvPr>
          <p:cNvSpPr/>
          <p:nvPr/>
        </p:nvSpPr>
        <p:spPr>
          <a:xfrm>
            <a:off x="624841" y="2774663"/>
            <a:ext cx="48463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 algn="ctr">
              <a:buNone/>
            </a:pPr>
            <a:r>
              <a:rPr lang="en-US" dirty="0"/>
              <a:t>La gestión de la información permite adaptar el servicio, mejorar la reputación y orientar decisiones sostenibles.</a:t>
            </a: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xmlns="" id="{81529422-3D5D-8E66-D13B-805FE33A8807}"/>
              </a:ext>
            </a:extLst>
          </p:cNvPr>
          <p:cNvSpPr/>
          <p:nvPr/>
        </p:nvSpPr>
        <p:spPr>
          <a:xfrm>
            <a:off x="685800" y="3767721"/>
            <a:ext cx="5065776" cy="24231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/>
          </a:bodyPr>
          <a:lstStyle/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Recopila información, datos y estudios sobre el turismo en la zona y los visitantes del espacio natural protegido.
</a:t>
            </a:r>
            <a:r>
              <a:rPr lang="en-US" sz="1200" dirty="0" err="1"/>
              <a:t>Identifica</a:t>
            </a:r>
            <a:r>
              <a:rPr lang="en-US" sz="1200" dirty="0"/>
              <a:t> nuevas tipologías de turistas y adapta información, web, folletos y recursos a sus necesidades.
</a:t>
            </a:r>
            <a:r>
              <a:rPr lang="en-US" sz="1200" dirty="0" err="1"/>
              <a:t>Trabaja</a:t>
            </a:r>
            <a:r>
              <a:rPr lang="en-US" sz="1200" dirty="0"/>
              <a:t> en red con otras oficinas de turismo del territorio a través de Itourbask.
Dispone de sistemas reconocidos de calidad y gestión: </a:t>
            </a:r>
          </a:p>
          <a:p>
            <a:pPr marL="628650" lvl="1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Q </a:t>
            </a:r>
            <a:r>
              <a:rPr lang="en-US" sz="1200" dirty="0" err="1"/>
              <a:t>turística</a:t>
            </a:r>
            <a:endParaRPr lang="en-US" sz="1200" dirty="0"/>
          </a:p>
          <a:p>
            <a:pPr marL="628650" lvl="1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A de Bronce en gestión </a:t>
            </a:r>
            <a:r>
              <a:rPr lang="en-US" sz="1200" dirty="0" err="1"/>
              <a:t>avanzada</a:t>
            </a:r>
            <a:r>
              <a:rPr lang="en-US" sz="1200" dirty="0"/>
              <a:t>.</a:t>
            </a:r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xmlns="" id="{65415591-384F-FC4F-A83B-D3A2FBFDC81A}"/>
              </a:ext>
            </a:extLst>
          </p:cNvPr>
          <p:cNvSpPr/>
          <p:nvPr/>
        </p:nvSpPr>
        <p:spPr>
          <a:xfrm>
            <a:off x="6720840" y="1735885"/>
            <a:ext cx="4389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B58B4D"/>
                </a:solidFill>
              </a:rPr>
              <a:t>De los datos a la mejora</a:t>
            </a:r>
            <a:endParaRPr lang="en-US" sz="2000" dirty="0"/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xmlns="" id="{73FB7592-81B5-81DE-C569-731BBD11BC72}"/>
              </a:ext>
            </a:extLst>
          </p:cNvPr>
          <p:cNvSpPr/>
          <p:nvPr/>
        </p:nvSpPr>
        <p:spPr>
          <a:xfrm>
            <a:off x="6720840" y="2193085"/>
            <a:ext cx="4251960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26312C"/>
                </a:solidFill>
              </a:rPr>
              <a:t>Escuchar, medir, aprender y ajustar el servicio refuerza la competitividad del destino y la satisfacción de visitantes y agentes locales.</a:t>
            </a:r>
            <a:endParaRPr lang="en-US" dirty="0"/>
          </a:p>
        </p:txBody>
      </p:sp>
      <p:sp>
        <p:nvSpPr>
          <p:cNvPr id="15" name="Shape 10">
            <a:extLst>
              <a:ext uri="{FF2B5EF4-FFF2-40B4-BE49-F238E27FC236}">
                <a16:creationId xmlns:a16="http://schemas.microsoft.com/office/drawing/2014/main" xmlns="" id="{56295DDE-0437-3ABC-CFD3-9A1EB1D7C557}"/>
              </a:ext>
            </a:extLst>
          </p:cNvPr>
          <p:cNvSpPr/>
          <p:nvPr/>
        </p:nvSpPr>
        <p:spPr>
          <a:xfrm>
            <a:off x="6720840" y="4725235"/>
            <a:ext cx="4343400" cy="1153619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0160">
            <a:solidFill>
              <a:srgbClr val="E3DACD"/>
            </a:solidFill>
            <a:prstDash val="solid"/>
          </a:ln>
        </p:spPr>
        <p:txBody>
          <a:bodyPr/>
          <a:lstStyle/>
          <a:p>
            <a:endParaRPr lang="es-ES" dirty="0"/>
          </a:p>
        </p:txBody>
      </p:sp>
      <p:sp>
        <p:nvSpPr>
          <p:cNvPr id="17" name="Shape 11">
            <a:extLst>
              <a:ext uri="{FF2B5EF4-FFF2-40B4-BE49-F238E27FC236}">
                <a16:creationId xmlns:a16="http://schemas.microsoft.com/office/drawing/2014/main" xmlns="" id="{A5E021B7-A69A-69F5-F8DA-3A088E805843}"/>
              </a:ext>
            </a:extLst>
          </p:cNvPr>
          <p:cNvSpPr/>
          <p:nvPr/>
        </p:nvSpPr>
        <p:spPr>
          <a:xfrm>
            <a:off x="6922008" y="4890565"/>
            <a:ext cx="64008" cy="411480"/>
          </a:xfrm>
          <a:prstGeom prst="rect">
            <a:avLst/>
          </a:prstGeom>
          <a:solidFill>
            <a:srgbClr val="B58B4D"/>
          </a:solidFill>
          <a:ln w="12700">
            <a:solidFill>
              <a:srgbClr val="B58B4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9" name="Text 12">
            <a:extLst>
              <a:ext uri="{FF2B5EF4-FFF2-40B4-BE49-F238E27FC236}">
                <a16:creationId xmlns:a16="http://schemas.microsoft.com/office/drawing/2014/main" xmlns="" id="{924D3D60-1437-1442-7A80-F00B6E8852A1}"/>
              </a:ext>
            </a:extLst>
          </p:cNvPr>
          <p:cNvSpPr/>
          <p:nvPr/>
        </p:nvSpPr>
        <p:spPr>
          <a:xfrm>
            <a:off x="7104888" y="4898234"/>
            <a:ext cx="3703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6312C"/>
                </a:solidFill>
              </a:rPr>
              <a:t>Cómo colaborar</a:t>
            </a:r>
            <a:endParaRPr lang="en-US" dirty="0"/>
          </a:p>
        </p:txBody>
      </p:sp>
      <p:sp>
        <p:nvSpPr>
          <p:cNvPr id="21" name="Text 13">
            <a:extLst>
              <a:ext uri="{FF2B5EF4-FFF2-40B4-BE49-F238E27FC236}">
                <a16:creationId xmlns:a16="http://schemas.microsoft.com/office/drawing/2014/main" xmlns="" id="{57646489-401B-5499-810D-24C81D55459F}"/>
              </a:ext>
            </a:extLst>
          </p:cNvPr>
          <p:cNvSpPr/>
          <p:nvPr/>
        </p:nvSpPr>
        <p:spPr>
          <a:xfrm>
            <a:off x="7104888" y="5489128"/>
            <a:ext cx="37033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200" dirty="0"/>
              <a:t>Responder encuestas, compartir sugerencias y comunicar incidencias de forma constructiva.</a:t>
            </a:r>
          </a:p>
        </p:txBody>
      </p:sp>
    </p:spTree>
    <p:extLst>
      <p:ext uri="{BB962C8B-B14F-4D97-AF65-F5344CB8AC3E}">
        <p14:creationId xmlns:p14="http://schemas.microsoft.com/office/powerpoint/2010/main" val="18099373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4E3B8FF-E7C7-663B-3215-5FADDB5E47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>
            <a:extLst>
              <a:ext uri="{FF2B5EF4-FFF2-40B4-BE49-F238E27FC236}">
                <a16:creationId xmlns:a16="http://schemas.microsoft.com/office/drawing/2014/main" xmlns="" id="{DACE5AF6-0210-22C5-4836-BDA280C06822}"/>
              </a:ext>
            </a:extLst>
          </p:cNvPr>
          <p:cNvSpPr/>
          <p:nvPr/>
        </p:nvSpPr>
        <p:spPr>
          <a:xfrm>
            <a:off x="786384" y="2496312"/>
            <a:ext cx="5669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5400" b="1" dirty="0">
                <a:solidFill>
                  <a:srgbClr val="3F6B4D"/>
                </a:solidFill>
              </a:rPr>
              <a:t>Gernika-Lumo sostenible: información, acogida y territorio</a:t>
            </a:r>
            <a:endParaRPr lang="en-US" sz="5400" dirty="0">
              <a:solidFill>
                <a:srgbClr val="3F6B4D"/>
              </a:solidFill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xmlns="" id="{47BD11A0-8B8B-8EB5-B83B-E5DCE8130373}"/>
              </a:ext>
            </a:extLst>
          </p:cNvPr>
          <p:cNvSpPr/>
          <p:nvPr/>
        </p:nvSpPr>
        <p:spPr>
          <a:xfrm>
            <a:off x="786384" y="5468112"/>
            <a:ext cx="1048816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dirty="0"/>
              <a:t>Gernika Turismo convierte sus buenas prácticas en orientación útil para visitantes, guías y agentes del destino.</a:t>
            </a:r>
          </a:p>
        </p:txBody>
      </p:sp>
      <p:sp>
        <p:nvSpPr>
          <p:cNvPr id="9" name="Shape 3">
            <a:extLst>
              <a:ext uri="{FF2B5EF4-FFF2-40B4-BE49-F238E27FC236}">
                <a16:creationId xmlns:a16="http://schemas.microsoft.com/office/drawing/2014/main" xmlns="" id="{6B92C195-91D8-740A-F164-08F8B0FCAA96}"/>
              </a:ext>
            </a:extLst>
          </p:cNvPr>
          <p:cNvSpPr/>
          <p:nvPr/>
        </p:nvSpPr>
        <p:spPr>
          <a:xfrm>
            <a:off x="6949440" y="1298448"/>
            <a:ext cx="4251960" cy="1115568"/>
          </a:xfrm>
          <a:prstGeom prst="roundRect">
            <a:avLst>
              <a:gd name="adj" fmla="val 8197"/>
            </a:avLst>
          </a:prstGeom>
          <a:solidFill>
            <a:srgbClr val="FFFFFF"/>
          </a:solidFill>
          <a:ln w="10160">
            <a:solidFill>
              <a:srgbClr val="E3DACD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1" name="Shape 4">
            <a:extLst>
              <a:ext uri="{FF2B5EF4-FFF2-40B4-BE49-F238E27FC236}">
                <a16:creationId xmlns:a16="http://schemas.microsoft.com/office/drawing/2014/main" xmlns="" id="{9A06E320-0E5A-8F39-19DE-361F1179B6BA}"/>
              </a:ext>
            </a:extLst>
          </p:cNvPr>
          <p:cNvSpPr/>
          <p:nvPr/>
        </p:nvSpPr>
        <p:spPr>
          <a:xfrm>
            <a:off x="7150608" y="1527048"/>
            <a:ext cx="64008" cy="411480"/>
          </a:xfrm>
          <a:prstGeom prst="rect">
            <a:avLst/>
          </a:prstGeom>
          <a:solidFill>
            <a:srgbClr val="3F6B4D"/>
          </a:solidFill>
          <a:ln w="12700">
            <a:solidFill>
              <a:srgbClr val="3F6B4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3" name="Text 5">
            <a:extLst>
              <a:ext uri="{FF2B5EF4-FFF2-40B4-BE49-F238E27FC236}">
                <a16:creationId xmlns:a16="http://schemas.microsoft.com/office/drawing/2014/main" xmlns="" id="{5ABD439C-D89E-B561-3C3E-0CA6D8F67334}"/>
              </a:ext>
            </a:extLst>
          </p:cNvPr>
          <p:cNvSpPr/>
          <p:nvPr/>
        </p:nvSpPr>
        <p:spPr>
          <a:xfrm>
            <a:off x="7333488" y="1609344"/>
            <a:ext cx="3611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6312C"/>
                </a:solidFill>
              </a:rPr>
              <a:t>Cuidar recursos</a:t>
            </a:r>
            <a:endParaRPr lang="en-US" dirty="0"/>
          </a:p>
        </p:txBody>
      </p:sp>
      <p:sp>
        <p:nvSpPr>
          <p:cNvPr id="15" name="Text 6">
            <a:extLst>
              <a:ext uri="{FF2B5EF4-FFF2-40B4-BE49-F238E27FC236}">
                <a16:creationId xmlns:a16="http://schemas.microsoft.com/office/drawing/2014/main" xmlns="" id="{D80CFF1B-2C9F-37C5-58B1-F64ECBAAAA84}"/>
              </a:ext>
            </a:extLst>
          </p:cNvPr>
          <p:cNvSpPr/>
          <p:nvPr/>
        </p:nvSpPr>
        <p:spPr>
          <a:xfrm>
            <a:off x="7333488" y="2011680"/>
            <a:ext cx="3611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200" dirty="0"/>
              <a:t>Usar papel, energía y materiales de forma responsable.</a:t>
            </a:r>
          </a:p>
        </p:txBody>
      </p:sp>
      <p:sp>
        <p:nvSpPr>
          <p:cNvPr id="17" name="Shape 7">
            <a:extLst>
              <a:ext uri="{FF2B5EF4-FFF2-40B4-BE49-F238E27FC236}">
                <a16:creationId xmlns:a16="http://schemas.microsoft.com/office/drawing/2014/main" xmlns="" id="{2B012929-39D5-AC7C-FFDF-E6C63181AA0A}"/>
              </a:ext>
            </a:extLst>
          </p:cNvPr>
          <p:cNvSpPr/>
          <p:nvPr/>
        </p:nvSpPr>
        <p:spPr>
          <a:xfrm>
            <a:off x="6949440" y="2697480"/>
            <a:ext cx="4251960" cy="1115568"/>
          </a:xfrm>
          <a:prstGeom prst="roundRect">
            <a:avLst>
              <a:gd name="adj" fmla="val 8197"/>
            </a:avLst>
          </a:prstGeom>
          <a:solidFill>
            <a:srgbClr val="FFFFFF"/>
          </a:solidFill>
          <a:ln w="10160">
            <a:solidFill>
              <a:srgbClr val="E3DACD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9" name="Shape 8">
            <a:extLst>
              <a:ext uri="{FF2B5EF4-FFF2-40B4-BE49-F238E27FC236}">
                <a16:creationId xmlns:a16="http://schemas.microsoft.com/office/drawing/2014/main" xmlns="" id="{021651A9-C7C4-3E34-2FF9-FD11DE375180}"/>
              </a:ext>
            </a:extLst>
          </p:cNvPr>
          <p:cNvSpPr/>
          <p:nvPr/>
        </p:nvSpPr>
        <p:spPr>
          <a:xfrm>
            <a:off x="7150608" y="2926080"/>
            <a:ext cx="64008" cy="411480"/>
          </a:xfrm>
          <a:prstGeom prst="rect">
            <a:avLst/>
          </a:prstGeom>
          <a:solidFill>
            <a:srgbClr val="3B6F80"/>
          </a:solidFill>
          <a:ln w="12700">
            <a:solidFill>
              <a:srgbClr val="3B6F8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1" name="Text 9">
            <a:extLst>
              <a:ext uri="{FF2B5EF4-FFF2-40B4-BE49-F238E27FC236}">
                <a16:creationId xmlns:a16="http://schemas.microsoft.com/office/drawing/2014/main" xmlns="" id="{3C92AD10-7433-5ADB-9558-59A662E520E8}"/>
              </a:ext>
            </a:extLst>
          </p:cNvPr>
          <p:cNvSpPr/>
          <p:nvPr/>
        </p:nvSpPr>
        <p:spPr>
          <a:xfrm>
            <a:off x="7333488" y="3008376"/>
            <a:ext cx="3611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6312C"/>
                </a:solidFill>
              </a:rPr>
              <a:t>Cuidar personas</a:t>
            </a:r>
            <a:endParaRPr lang="en-US" dirty="0"/>
          </a:p>
        </p:txBody>
      </p:sp>
      <p:sp>
        <p:nvSpPr>
          <p:cNvPr id="23" name="Text 10">
            <a:extLst>
              <a:ext uri="{FF2B5EF4-FFF2-40B4-BE49-F238E27FC236}">
                <a16:creationId xmlns:a16="http://schemas.microsoft.com/office/drawing/2014/main" xmlns="" id="{74F05552-5126-1BCA-006C-3631B184B17C}"/>
              </a:ext>
            </a:extLst>
          </p:cNvPr>
          <p:cNvSpPr/>
          <p:nvPr/>
        </p:nvSpPr>
        <p:spPr>
          <a:xfrm>
            <a:off x="7333488" y="3410712"/>
            <a:ext cx="3611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200" dirty="0"/>
              <a:t>Favorecer accesibilidad, convivencia, respeto y aprendizaje.</a:t>
            </a:r>
          </a:p>
        </p:txBody>
      </p:sp>
      <p:sp>
        <p:nvSpPr>
          <p:cNvPr id="25" name="Shape 11">
            <a:extLst>
              <a:ext uri="{FF2B5EF4-FFF2-40B4-BE49-F238E27FC236}">
                <a16:creationId xmlns:a16="http://schemas.microsoft.com/office/drawing/2014/main" xmlns="" id="{D6103A01-3E4B-F71E-9B44-817EF49FFB63}"/>
              </a:ext>
            </a:extLst>
          </p:cNvPr>
          <p:cNvSpPr/>
          <p:nvPr/>
        </p:nvSpPr>
        <p:spPr>
          <a:xfrm>
            <a:off x="6949440" y="4096512"/>
            <a:ext cx="4251960" cy="1115568"/>
          </a:xfrm>
          <a:prstGeom prst="roundRect">
            <a:avLst>
              <a:gd name="adj" fmla="val 8197"/>
            </a:avLst>
          </a:prstGeom>
          <a:solidFill>
            <a:srgbClr val="FFFFFF"/>
          </a:solidFill>
          <a:ln w="10160">
            <a:solidFill>
              <a:srgbClr val="E3DACD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7" name="Shape 12">
            <a:extLst>
              <a:ext uri="{FF2B5EF4-FFF2-40B4-BE49-F238E27FC236}">
                <a16:creationId xmlns:a16="http://schemas.microsoft.com/office/drawing/2014/main" xmlns="" id="{A6D3C81A-9E53-99E4-C74D-6C02A4EE0A78}"/>
              </a:ext>
            </a:extLst>
          </p:cNvPr>
          <p:cNvSpPr/>
          <p:nvPr/>
        </p:nvSpPr>
        <p:spPr>
          <a:xfrm>
            <a:off x="7150608" y="4325112"/>
            <a:ext cx="64008" cy="411480"/>
          </a:xfrm>
          <a:prstGeom prst="rect">
            <a:avLst/>
          </a:prstGeom>
          <a:solidFill>
            <a:srgbClr val="B58B4D"/>
          </a:solidFill>
          <a:ln w="12700">
            <a:solidFill>
              <a:srgbClr val="B58B4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9" name="Text 13">
            <a:extLst>
              <a:ext uri="{FF2B5EF4-FFF2-40B4-BE49-F238E27FC236}">
                <a16:creationId xmlns:a16="http://schemas.microsoft.com/office/drawing/2014/main" xmlns="" id="{F154D516-A0A2-DD1D-F44B-2995C745CB78}"/>
              </a:ext>
            </a:extLst>
          </p:cNvPr>
          <p:cNvSpPr/>
          <p:nvPr/>
        </p:nvSpPr>
        <p:spPr>
          <a:xfrm>
            <a:off x="7333488" y="4407408"/>
            <a:ext cx="3611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6312C"/>
                </a:solidFill>
              </a:rPr>
              <a:t>Cuidar el entorno</a:t>
            </a:r>
            <a:endParaRPr lang="en-US" dirty="0"/>
          </a:p>
        </p:txBody>
      </p:sp>
      <p:sp>
        <p:nvSpPr>
          <p:cNvPr id="31" name="Text 14">
            <a:extLst>
              <a:ext uri="{FF2B5EF4-FFF2-40B4-BE49-F238E27FC236}">
                <a16:creationId xmlns:a16="http://schemas.microsoft.com/office/drawing/2014/main" xmlns="" id="{C044AD65-6924-E25B-ED63-3113DB6855CD}"/>
              </a:ext>
            </a:extLst>
          </p:cNvPr>
          <p:cNvSpPr/>
          <p:nvPr/>
        </p:nvSpPr>
        <p:spPr>
          <a:xfrm>
            <a:off x="7333488" y="4809744"/>
            <a:ext cx="3611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1200" dirty="0"/>
              <a:t>Apoyar el valor local, la cultura y la mejora continua.</a:t>
            </a:r>
          </a:p>
        </p:txBody>
      </p:sp>
    </p:spTree>
    <p:extLst>
      <p:ext uri="{BB962C8B-B14F-4D97-AF65-F5344CB8AC3E}">
        <p14:creationId xmlns:p14="http://schemas.microsoft.com/office/powerpoint/2010/main" val="2187307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14">
            <a:extLst>
              <a:ext uri="{FF2B5EF4-FFF2-40B4-BE49-F238E27FC236}">
                <a16:creationId xmlns:a16="http://schemas.microsoft.com/office/drawing/2014/main" xmlns="" id="{BEA4F019-60AA-79A9-3650-7DC22C096B39}"/>
              </a:ext>
            </a:extLst>
          </p:cNvPr>
          <p:cNvSpPr/>
          <p:nvPr/>
        </p:nvSpPr>
        <p:spPr>
          <a:xfrm>
            <a:off x="8130540" y="2172929"/>
            <a:ext cx="3246120" cy="2194560"/>
          </a:xfrm>
          <a:prstGeom prst="roundRect">
            <a:avLst>
              <a:gd name="adj" fmla="val 4167"/>
            </a:avLst>
          </a:prstGeom>
          <a:solidFill>
            <a:srgbClr val="EFE3CF"/>
          </a:solidFill>
          <a:ln w="10160">
            <a:solidFill>
              <a:srgbClr val="E3DACD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35" name="Shape 6">
            <a:extLst>
              <a:ext uri="{FF2B5EF4-FFF2-40B4-BE49-F238E27FC236}">
                <a16:creationId xmlns:a16="http://schemas.microsoft.com/office/drawing/2014/main" xmlns="" id="{3301D7D9-BB2A-8ABB-927A-4818FCCCC881}"/>
              </a:ext>
            </a:extLst>
          </p:cNvPr>
          <p:cNvSpPr/>
          <p:nvPr/>
        </p:nvSpPr>
        <p:spPr>
          <a:xfrm>
            <a:off x="815340" y="2172929"/>
            <a:ext cx="3246120" cy="2194560"/>
          </a:xfrm>
          <a:prstGeom prst="roundRect">
            <a:avLst>
              <a:gd name="adj" fmla="val 4167"/>
            </a:avLst>
          </a:prstGeom>
          <a:solidFill>
            <a:srgbClr val="E5EEE4"/>
          </a:solidFill>
          <a:ln w="10160">
            <a:solidFill>
              <a:srgbClr val="E3DACD"/>
            </a:solidFill>
            <a:prstDash val="solid"/>
          </a:ln>
        </p:spPr>
        <p:txBody>
          <a:bodyPr/>
          <a:lstStyle/>
          <a:p>
            <a:endParaRPr lang="es-ES" sz="1400"/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xmlns="" id="{2939E15E-524D-AF74-F546-6069C5327C33}"/>
              </a:ext>
            </a:extLst>
          </p:cNvPr>
          <p:cNvSpPr/>
          <p:nvPr/>
        </p:nvSpPr>
        <p:spPr>
          <a:xfrm>
            <a:off x="502920" y="502920"/>
            <a:ext cx="73152" cy="502920"/>
          </a:xfrm>
          <a:prstGeom prst="rect">
            <a:avLst/>
          </a:prstGeom>
          <a:solidFill>
            <a:srgbClr val="3F6B4D"/>
          </a:solidFill>
          <a:ln w="12700">
            <a:solidFill>
              <a:srgbClr val="3F6B4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xmlns="" id="{8F59D710-470F-B56D-30A2-9FE709DF8843}"/>
              </a:ext>
            </a:extLst>
          </p:cNvPr>
          <p:cNvSpPr/>
          <p:nvPr/>
        </p:nvSpPr>
        <p:spPr>
          <a:xfrm>
            <a:off x="704088" y="594360"/>
            <a:ext cx="440731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3F6B4D"/>
                </a:solidFill>
              </a:rPr>
              <a:t>GUÍA INFORMATIVA</a:t>
            </a:r>
            <a:endParaRPr lang="en-US" sz="3200" dirty="0"/>
          </a:p>
        </p:txBody>
      </p:sp>
      <p:sp>
        <p:nvSpPr>
          <p:cNvPr id="9" name="Text 4">
            <a:extLst>
              <a:ext uri="{FF2B5EF4-FFF2-40B4-BE49-F238E27FC236}">
                <a16:creationId xmlns:a16="http://schemas.microsoft.com/office/drawing/2014/main" xmlns="" id="{11744B2E-BED1-3FCD-2A58-393B91EDB8A6}"/>
              </a:ext>
            </a:extLst>
          </p:cNvPr>
          <p:cNvSpPr/>
          <p:nvPr/>
        </p:nvSpPr>
        <p:spPr>
          <a:xfrm>
            <a:off x="685800" y="1005840"/>
            <a:ext cx="5212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26312C"/>
                </a:solidFill>
              </a:rPr>
              <a:t>Índice de contenidos</a:t>
            </a:r>
            <a:endParaRPr lang="en-US" sz="2000" dirty="0"/>
          </a:p>
        </p:txBody>
      </p:sp>
      <p:sp>
        <p:nvSpPr>
          <p:cNvPr id="13" name="Shape 7">
            <a:extLst>
              <a:ext uri="{FF2B5EF4-FFF2-40B4-BE49-F238E27FC236}">
                <a16:creationId xmlns:a16="http://schemas.microsoft.com/office/drawing/2014/main" xmlns="" id="{76528FF3-0D75-785D-05D4-BB93F72ACBF7}"/>
              </a:ext>
            </a:extLst>
          </p:cNvPr>
          <p:cNvSpPr/>
          <p:nvPr/>
        </p:nvSpPr>
        <p:spPr>
          <a:xfrm>
            <a:off x="1016508" y="2401529"/>
            <a:ext cx="64008" cy="411480"/>
          </a:xfrm>
          <a:prstGeom prst="rect">
            <a:avLst/>
          </a:prstGeom>
          <a:solidFill>
            <a:srgbClr val="3F6B4D"/>
          </a:solidFill>
          <a:ln w="12700">
            <a:solidFill>
              <a:srgbClr val="3F6B4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xmlns="" id="{F6B478C0-EB09-7C23-899F-196BFCD43EF1}"/>
              </a:ext>
            </a:extLst>
          </p:cNvPr>
          <p:cNvSpPr/>
          <p:nvPr/>
        </p:nvSpPr>
        <p:spPr>
          <a:xfrm>
            <a:off x="1199388" y="2374097"/>
            <a:ext cx="2606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6312C"/>
                </a:solidFill>
              </a:rPr>
              <a:t>Sostenibilidad ambiental</a:t>
            </a:r>
            <a:endParaRPr lang="en-US" sz="1400" dirty="0"/>
          </a:p>
        </p:txBody>
      </p:sp>
      <p:sp>
        <p:nvSpPr>
          <p:cNvPr id="17" name="Text 9">
            <a:extLst>
              <a:ext uri="{FF2B5EF4-FFF2-40B4-BE49-F238E27FC236}">
                <a16:creationId xmlns:a16="http://schemas.microsoft.com/office/drawing/2014/main" xmlns="" id="{11EC9C2E-0C1C-A788-8EB2-E72837DDB8E2}"/>
              </a:ext>
            </a:extLst>
          </p:cNvPr>
          <p:cNvSpPr/>
          <p:nvPr/>
        </p:nvSpPr>
        <p:spPr>
          <a:xfrm>
            <a:off x="1199388" y="2886161"/>
            <a:ext cx="2606040" cy="1316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6D6B63"/>
                </a:solidFill>
              </a:rPr>
              <a:t>Uso responsable de papel, energía y recursos; reducción de residuos; canales digitales; movilidad y sensibilización ambiental.</a:t>
            </a:r>
            <a:endParaRPr lang="en-US" sz="1400" dirty="0"/>
          </a:p>
        </p:txBody>
      </p:sp>
      <p:sp>
        <p:nvSpPr>
          <p:cNvPr id="19" name="Shape 10">
            <a:extLst>
              <a:ext uri="{FF2B5EF4-FFF2-40B4-BE49-F238E27FC236}">
                <a16:creationId xmlns:a16="http://schemas.microsoft.com/office/drawing/2014/main" xmlns="" id="{316895EC-4DBE-8027-FF41-7CC9031DD087}"/>
              </a:ext>
            </a:extLst>
          </p:cNvPr>
          <p:cNvSpPr/>
          <p:nvPr/>
        </p:nvSpPr>
        <p:spPr>
          <a:xfrm>
            <a:off x="4472940" y="2172929"/>
            <a:ext cx="3246120" cy="2194560"/>
          </a:xfrm>
          <a:prstGeom prst="roundRect">
            <a:avLst>
              <a:gd name="adj" fmla="val 4167"/>
            </a:avLst>
          </a:prstGeom>
          <a:solidFill>
            <a:srgbClr val="E2EEF0"/>
          </a:solidFill>
          <a:ln w="10160">
            <a:solidFill>
              <a:srgbClr val="E3DACD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1" name="Shape 11">
            <a:extLst>
              <a:ext uri="{FF2B5EF4-FFF2-40B4-BE49-F238E27FC236}">
                <a16:creationId xmlns:a16="http://schemas.microsoft.com/office/drawing/2014/main" xmlns="" id="{758B5DC8-53EA-462E-11A8-5E9AFDFAAB19}"/>
              </a:ext>
            </a:extLst>
          </p:cNvPr>
          <p:cNvSpPr/>
          <p:nvPr/>
        </p:nvSpPr>
        <p:spPr>
          <a:xfrm>
            <a:off x="4674108" y="2401529"/>
            <a:ext cx="64008" cy="411480"/>
          </a:xfrm>
          <a:prstGeom prst="rect">
            <a:avLst/>
          </a:prstGeom>
          <a:solidFill>
            <a:srgbClr val="3B6F80"/>
          </a:solidFill>
          <a:ln w="12700">
            <a:solidFill>
              <a:srgbClr val="3B6F8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3" name="Text 12">
            <a:extLst>
              <a:ext uri="{FF2B5EF4-FFF2-40B4-BE49-F238E27FC236}">
                <a16:creationId xmlns:a16="http://schemas.microsoft.com/office/drawing/2014/main" xmlns="" id="{51702223-ED0A-1A7E-B696-7A7AE245EDCE}"/>
              </a:ext>
            </a:extLst>
          </p:cNvPr>
          <p:cNvSpPr/>
          <p:nvPr/>
        </p:nvSpPr>
        <p:spPr>
          <a:xfrm>
            <a:off x="4856988" y="2374097"/>
            <a:ext cx="2606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6312C"/>
                </a:solidFill>
              </a:rPr>
              <a:t>Sostenibilidad sociocultural</a:t>
            </a:r>
            <a:endParaRPr lang="en-US" sz="1400" dirty="0"/>
          </a:p>
        </p:txBody>
      </p:sp>
      <p:sp>
        <p:nvSpPr>
          <p:cNvPr id="25" name="Text 13">
            <a:extLst>
              <a:ext uri="{FF2B5EF4-FFF2-40B4-BE49-F238E27FC236}">
                <a16:creationId xmlns:a16="http://schemas.microsoft.com/office/drawing/2014/main" xmlns="" id="{BF1C6DC3-F3DD-5715-1DE3-3D3656BAD43D}"/>
              </a:ext>
            </a:extLst>
          </p:cNvPr>
          <p:cNvSpPr/>
          <p:nvPr/>
        </p:nvSpPr>
        <p:spPr>
          <a:xfrm>
            <a:off x="4856988" y="2886161"/>
            <a:ext cx="2606040" cy="1316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6D6B63"/>
                </a:solidFill>
              </a:rPr>
              <a:t>Accesibilidad, inclusión, patrimonio, cultura local, conexión con Urdaibai y convivencia con la comunidad.</a:t>
            </a:r>
            <a:endParaRPr lang="en-US" sz="1400" dirty="0"/>
          </a:p>
        </p:txBody>
      </p:sp>
      <p:sp>
        <p:nvSpPr>
          <p:cNvPr id="27" name="Shape 15">
            <a:extLst>
              <a:ext uri="{FF2B5EF4-FFF2-40B4-BE49-F238E27FC236}">
                <a16:creationId xmlns:a16="http://schemas.microsoft.com/office/drawing/2014/main" xmlns="" id="{958D8125-DF6A-BB92-78DC-06E7C5227AC8}"/>
              </a:ext>
            </a:extLst>
          </p:cNvPr>
          <p:cNvSpPr/>
          <p:nvPr/>
        </p:nvSpPr>
        <p:spPr>
          <a:xfrm>
            <a:off x="8331708" y="2401529"/>
            <a:ext cx="64008" cy="411480"/>
          </a:xfrm>
          <a:prstGeom prst="rect">
            <a:avLst/>
          </a:prstGeom>
          <a:solidFill>
            <a:srgbClr val="B58B4D"/>
          </a:solidFill>
          <a:ln w="12700">
            <a:solidFill>
              <a:srgbClr val="B58B4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9" name="Text 16">
            <a:extLst>
              <a:ext uri="{FF2B5EF4-FFF2-40B4-BE49-F238E27FC236}">
                <a16:creationId xmlns:a16="http://schemas.microsoft.com/office/drawing/2014/main" xmlns="" id="{A98781F9-5A70-B0FA-1B0C-4DE91D4A6E76}"/>
              </a:ext>
            </a:extLst>
          </p:cNvPr>
          <p:cNvSpPr/>
          <p:nvPr/>
        </p:nvSpPr>
        <p:spPr>
          <a:xfrm>
            <a:off x="8514588" y="2374097"/>
            <a:ext cx="2606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6312C"/>
                </a:solidFill>
              </a:rPr>
              <a:t>Sostenibilidad económica</a:t>
            </a:r>
            <a:endParaRPr lang="en-US" sz="1400" dirty="0"/>
          </a:p>
        </p:txBody>
      </p:sp>
      <p:sp>
        <p:nvSpPr>
          <p:cNvPr id="31" name="Text 17">
            <a:extLst>
              <a:ext uri="{FF2B5EF4-FFF2-40B4-BE49-F238E27FC236}">
                <a16:creationId xmlns:a16="http://schemas.microsoft.com/office/drawing/2014/main" xmlns="" id="{7176649B-E757-EB6C-8CCE-DEC546F3EE24}"/>
              </a:ext>
            </a:extLst>
          </p:cNvPr>
          <p:cNvSpPr/>
          <p:nvPr/>
        </p:nvSpPr>
        <p:spPr>
          <a:xfrm>
            <a:off x="8514588" y="2886161"/>
            <a:ext cx="2606040" cy="1316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6D6B63"/>
                </a:solidFill>
              </a:rPr>
              <a:t>Valor local, compras responsables, trabajo en red, innovación, datos, calidad y reputación del destino.</a:t>
            </a:r>
            <a:endParaRPr lang="en-US" sz="1400" dirty="0"/>
          </a:p>
        </p:txBody>
      </p:sp>
      <p:sp>
        <p:nvSpPr>
          <p:cNvPr id="33" name="Text 18">
            <a:extLst>
              <a:ext uri="{FF2B5EF4-FFF2-40B4-BE49-F238E27FC236}">
                <a16:creationId xmlns:a16="http://schemas.microsoft.com/office/drawing/2014/main" xmlns="" id="{2D27888E-30F0-DB9E-D1BB-52A8BFC12BC2}"/>
              </a:ext>
            </a:extLst>
          </p:cNvPr>
          <p:cNvSpPr/>
          <p:nvPr/>
        </p:nvSpPr>
        <p:spPr>
          <a:xfrm>
            <a:off x="815340" y="4961849"/>
            <a:ext cx="10332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dirty="0"/>
              <a:t>En cada bloque se indica qué hace la Oficina de Turismo y cómo pueden colaborar las personas visitantes, guías y agentes del destino.</a:t>
            </a:r>
          </a:p>
        </p:txBody>
      </p:sp>
    </p:spTree>
    <p:extLst>
      <p:ext uri="{BB962C8B-B14F-4D97-AF65-F5344CB8AC3E}">
        <p14:creationId xmlns:p14="http://schemas.microsoft.com/office/powerpoint/2010/main" val="1538746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1B8E5F2-5AB1-E6C5-DB5F-CA941E121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2">
            <a:extLst>
              <a:ext uri="{FF2B5EF4-FFF2-40B4-BE49-F238E27FC236}">
                <a16:creationId xmlns:a16="http://schemas.microsoft.com/office/drawing/2014/main" xmlns="" id="{1F42D0EF-1D7F-C855-905B-0C196EA6FCA5}"/>
              </a:ext>
            </a:extLst>
          </p:cNvPr>
          <p:cNvSpPr/>
          <p:nvPr/>
        </p:nvSpPr>
        <p:spPr>
          <a:xfrm>
            <a:off x="502920" y="502920"/>
            <a:ext cx="73152" cy="502920"/>
          </a:xfrm>
          <a:prstGeom prst="rect">
            <a:avLst/>
          </a:prstGeom>
          <a:solidFill>
            <a:srgbClr val="3F6B4D"/>
          </a:solidFill>
          <a:ln w="12700">
            <a:solidFill>
              <a:srgbClr val="3F6B4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xmlns="" id="{77373A26-3971-EA2A-E4FE-3E922797582F}"/>
              </a:ext>
            </a:extLst>
          </p:cNvPr>
          <p:cNvSpPr/>
          <p:nvPr/>
        </p:nvSpPr>
        <p:spPr>
          <a:xfrm>
            <a:off x="704088" y="594360"/>
            <a:ext cx="440731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3F6B4D"/>
                </a:solidFill>
              </a:rPr>
              <a:t>PUNTO DE PARTIDA</a:t>
            </a:r>
            <a:endParaRPr lang="en-US" sz="3200" dirty="0"/>
          </a:p>
        </p:txBody>
      </p:sp>
      <p:sp>
        <p:nvSpPr>
          <p:cNvPr id="3" name="Text 5">
            <a:extLst>
              <a:ext uri="{FF2B5EF4-FFF2-40B4-BE49-F238E27FC236}">
                <a16:creationId xmlns:a16="http://schemas.microsoft.com/office/drawing/2014/main" xmlns="" id="{870D8181-8D4C-A832-8DD4-174BD03C0A53}"/>
              </a:ext>
            </a:extLst>
          </p:cNvPr>
          <p:cNvSpPr/>
          <p:nvPr/>
        </p:nvSpPr>
        <p:spPr>
          <a:xfrm>
            <a:off x="768096" y="1161288"/>
            <a:ext cx="5212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26312C"/>
                </a:solidFill>
              </a:rPr>
              <a:t>Una oficina conectada con el territorio</a:t>
            </a:r>
            <a:endParaRPr lang="en-US" sz="2000" dirty="0"/>
          </a:p>
        </p:txBody>
      </p:sp>
      <p:sp>
        <p:nvSpPr>
          <p:cNvPr id="6" name="Text 6">
            <a:extLst>
              <a:ext uri="{FF2B5EF4-FFF2-40B4-BE49-F238E27FC236}">
                <a16:creationId xmlns:a16="http://schemas.microsoft.com/office/drawing/2014/main" xmlns="" id="{A991C87A-6BC8-EF3B-ED81-829A352F84FA}"/>
              </a:ext>
            </a:extLst>
          </p:cNvPr>
          <p:cNvSpPr/>
          <p:nvPr/>
        </p:nvSpPr>
        <p:spPr>
          <a:xfrm>
            <a:off x="539496" y="2511061"/>
            <a:ext cx="4846320" cy="773701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 algn="ctr">
              <a:buNone/>
            </a:pPr>
            <a:r>
              <a:rPr lang="en-US" b="1" dirty="0"/>
              <a:t>La Gernika Turismo </a:t>
            </a:r>
            <a:r>
              <a:rPr lang="en-US" b="1" dirty="0" err="1"/>
              <a:t>actúa</a:t>
            </a:r>
            <a:r>
              <a:rPr lang="en-US" b="1" dirty="0"/>
              <a:t> como puerta de entrada al destino y a la Reserva de la Biosfera de Urdaibai.</a:t>
            </a: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xmlns="" id="{3E237EDE-2DDB-1321-EBB5-5DD7963B1752}"/>
              </a:ext>
            </a:extLst>
          </p:cNvPr>
          <p:cNvSpPr/>
          <p:nvPr/>
        </p:nvSpPr>
        <p:spPr>
          <a:xfrm>
            <a:off x="658319" y="3471181"/>
            <a:ext cx="4983480" cy="2240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Informa y orienta al visitante presencialmente y por canales no presenciales.
</a:t>
            </a:r>
            <a:r>
              <a:rPr lang="en-US" sz="1200" dirty="0" err="1"/>
              <a:t>Promueve</a:t>
            </a:r>
            <a:r>
              <a:rPr lang="en-US" sz="1200" dirty="0"/>
              <a:t> la marca Gernika y la interpretación responsable del destino.
</a:t>
            </a:r>
            <a:r>
              <a:rPr lang="en-US" sz="1200" dirty="0" err="1"/>
              <a:t>Trabaja</a:t>
            </a:r>
            <a:r>
              <a:rPr lang="en-US" sz="1200" dirty="0"/>
              <a:t> con sistemas de calidad, gestión avanzada y mejora continua.
Integra la sostenibilidad ambiental, sociocultural y económica en la prestación del servicio.</a:t>
            </a:r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xmlns="" id="{8E55D34C-F379-B87D-5260-74ADA8F722D3}"/>
              </a:ext>
            </a:extLst>
          </p:cNvPr>
          <p:cNvSpPr/>
          <p:nvPr/>
        </p:nvSpPr>
        <p:spPr>
          <a:xfrm>
            <a:off x="6519672" y="1614949"/>
            <a:ext cx="4754880" cy="12801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3F6B4D"/>
                </a:solidFill>
              </a:rPr>
              <a:t>La sostenibilidad se comunica desde la atención, los contenidos, los soportes digitales, las visitas y la relación con agentes del territorio.</a:t>
            </a:r>
            <a:endParaRPr lang="en-US" sz="2000" dirty="0"/>
          </a:p>
        </p:txBody>
      </p:sp>
      <p:sp>
        <p:nvSpPr>
          <p:cNvPr id="16" name="Shape 9">
            <a:extLst>
              <a:ext uri="{FF2B5EF4-FFF2-40B4-BE49-F238E27FC236}">
                <a16:creationId xmlns:a16="http://schemas.microsoft.com/office/drawing/2014/main" xmlns="" id="{41180152-497D-6872-7263-97D80CC60E62}"/>
              </a:ext>
            </a:extLst>
          </p:cNvPr>
          <p:cNvSpPr/>
          <p:nvPr/>
        </p:nvSpPr>
        <p:spPr>
          <a:xfrm>
            <a:off x="8571320" y="3396996"/>
            <a:ext cx="210312" cy="210312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0" name="Shape 10">
            <a:extLst>
              <a:ext uri="{FF2B5EF4-FFF2-40B4-BE49-F238E27FC236}">
                <a16:creationId xmlns:a16="http://schemas.microsoft.com/office/drawing/2014/main" xmlns="" id="{B4991DBB-5E7F-A047-7E75-EA9F72B03B3A}"/>
              </a:ext>
            </a:extLst>
          </p:cNvPr>
          <p:cNvSpPr/>
          <p:nvPr/>
        </p:nvSpPr>
        <p:spPr>
          <a:xfrm>
            <a:off x="8109132" y="3396996"/>
            <a:ext cx="210312" cy="210312"/>
          </a:xfrm>
          <a:prstGeom prst="ellipse">
            <a:avLst/>
          </a:prstGeom>
          <a:solidFill>
            <a:srgbClr val="DDEBDD"/>
          </a:solidFill>
          <a:ln w="12700">
            <a:solidFill>
              <a:srgbClr val="DDEBD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4" name="Shape 11">
            <a:extLst>
              <a:ext uri="{FF2B5EF4-FFF2-40B4-BE49-F238E27FC236}">
                <a16:creationId xmlns:a16="http://schemas.microsoft.com/office/drawing/2014/main" xmlns="" id="{06B62701-BEB7-6724-8990-9D4FD20C61F7}"/>
              </a:ext>
            </a:extLst>
          </p:cNvPr>
          <p:cNvSpPr/>
          <p:nvPr/>
        </p:nvSpPr>
        <p:spPr>
          <a:xfrm>
            <a:off x="9060524" y="3366025"/>
            <a:ext cx="210312" cy="210312"/>
          </a:xfrm>
          <a:prstGeom prst="ellipse">
            <a:avLst/>
          </a:prstGeom>
          <a:solidFill>
            <a:srgbClr val="F3E6D0"/>
          </a:solidFill>
          <a:ln w="12700">
            <a:solidFill>
              <a:srgbClr val="F3E6D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8" name="Shape 12">
            <a:extLst>
              <a:ext uri="{FF2B5EF4-FFF2-40B4-BE49-F238E27FC236}">
                <a16:creationId xmlns:a16="http://schemas.microsoft.com/office/drawing/2014/main" xmlns="" id="{6F38D965-7917-A94E-73B1-E239482D798D}"/>
              </a:ext>
            </a:extLst>
          </p:cNvPr>
          <p:cNvSpPr/>
          <p:nvPr/>
        </p:nvSpPr>
        <p:spPr>
          <a:xfrm>
            <a:off x="6976872" y="4477021"/>
            <a:ext cx="4297680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 w="10160">
            <a:solidFill>
              <a:srgbClr val="E3DACD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32" name="Shape 13">
            <a:extLst>
              <a:ext uri="{FF2B5EF4-FFF2-40B4-BE49-F238E27FC236}">
                <a16:creationId xmlns:a16="http://schemas.microsoft.com/office/drawing/2014/main" xmlns="" id="{A82E163E-D03F-5A2A-4AE4-E86F1319156B}"/>
              </a:ext>
            </a:extLst>
          </p:cNvPr>
          <p:cNvSpPr/>
          <p:nvPr/>
        </p:nvSpPr>
        <p:spPr>
          <a:xfrm>
            <a:off x="7156360" y="4682761"/>
            <a:ext cx="64008" cy="411480"/>
          </a:xfrm>
          <a:prstGeom prst="rect">
            <a:avLst/>
          </a:prstGeom>
          <a:solidFill>
            <a:srgbClr val="3F6B4D"/>
          </a:solidFill>
          <a:ln w="12700">
            <a:solidFill>
              <a:srgbClr val="3F6B4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36" name="Text 14">
            <a:extLst>
              <a:ext uri="{FF2B5EF4-FFF2-40B4-BE49-F238E27FC236}">
                <a16:creationId xmlns:a16="http://schemas.microsoft.com/office/drawing/2014/main" xmlns="" id="{6EB0A842-9893-23EC-7B91-BD587E06B3EA}"/>
              </a:ext>
            </a:extLst>
          </p:cNvPr>
          <p:cNvSpPr/>
          <p:nvPr/>
        </p:nvSpPr>
        <p:spPr>
          <a:xfrm>
            <a:off x="7339240" y="4655329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6312C"/>
                </a:solidFill>
              </a:rPr>
              <a:t>Enfoque de guía</a:t>
            </a:r>
            <a:endParaRPr lang="en-US" sz="1400" dirty="0"/>
          </a:p>
        </p:txBody>
      </p:sp>
      <p:sp>
        <p:nvSpPr>
          <p:cNvPr id="39" name="Text 15">
            <a:extLst>
              <a:ext uri="{FF2B5EF4-FFF2-40B4-BE49-F238E27FC236}">
                <a16:creationId xmlns:a16="http://schemas.microsoft.com/office/drawing/2014/main" xmlns="" id="{7FEF1520-1A89-46B4-F997-6297E9070173}"/>
              </a:ext>
            </a:extLst>
          </p:cNvPr>
          <p:cNvSpPr/>
          <p:nvPr/>
        </p:nvSpPr>
        <p:spPr>
          <a:xfrm>
            <a:off x="7412392" y="5147434"/>
            <a:ext cx="3721608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200" dirty="0"/>
              <a:t>Mostrar lo que ya se hace y facilitar decisiones responsables durante la visita.</a:t>
            </a:r>
          </a:p>
        </p:txBody>
      </p:sp>
      <p:sp>
        <p:nvSpPr>
          <p:cNvPr id="41" name="Shape 0">
            <a:extLst>
              <a:ext uri="{FF2B5EF4-FFF2-40B4-BE49-F238E27FC236}">
                <a16:creationId xmlns:a16="http://schemas.microsoft.com/office/drawing/2014/main" xmlns="" id="{B524D6E5-A9B2-34B1-434D-7B4CEC2BBAA2}"/>
              </a:ext>
            </a:extLst>
          </p:cNvPr>
          <p:cNvSpPr/>
          <p:nvPr/>
        </p:nvSpPr>
        <p:spPr>
          <a:xfrm>
            <a:off x="6172200" y="777240"/>
            <a:ext cx="0" cy="5166360"/>
          </a:xfrm>
          <a:prstGeom prst="line">
            <a:avLst/>
          </a:prstGeom>
          <a:noFill/>
          <a:ln w="15240">
            <a:solidFill>
              <a:srgbClr val="3F6B4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6643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4A3518A-8099-5019-C2E7-60C5EA2A2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2">
            <a:extLst>
              <a:ext uri="{FF2B5EF4-FFF2-40B4-BE49-F238E27FC236}">
                <a16:creationId xmlns:a16="http://schemas.microsoft.com/office/drawing/2014/main" xmlns="" id="{E7B3F363-0CA2-5404-5152-7CD5859FFBF0}"/>
              </a:ext>
            </a:extLst>
          </p:cNvPr>
          <p:cNvSpPr/>
          <p:nvPr/>
        </p:nvSpPr>
        <p:spPr>
          <a:xfrm>
            <a:off x="502920" y="502920"/>
            <a:ext cx="73152" cy="502920"/>
          </a:xfrm>
          <a:prstGeom prst="rect">
            <a:avLst/>
          </a:prstGeom>
          <a:solidFill>
            <a:srgbClr val="3F6B4D"/>
          </a:solidFill>
          <a:ln w="12700">
            <a:solidFill>
              <a:srgbClr val="3F6B4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xmlns="" id="{3A0E11EA-3583-A556-82DA-99F6768C3EA5}"/>
              </a:ext>
            </a:extLst>
          </p:cNvPr>
          <p:cNvSpPr/>
          <p:nvPr/>
        </p:nvSpPr>
        <p:spPr>
          <a:xfrm>
            <a:off x="704088" y="599768"/>
            <a:ext cx="6443964" cy="28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3F6B4D"/>
                </a:solidFill>
              </a:rPr>
              <a:t>SOSTENIBILIDAD INTEGRADA</a:t>
            </a:r>
            <a:endParaRPr lang="en-US" sz="3200" dirty="0"/>
          </a:p>
        </p:txBody>
      </p:sp>
      <p:sp>
        <p:nvSpPr>
          <p:cNvPr id="4" name="Text 4">
            <a:extLst>
              <a:ext uri="{FF2B5EF4-FFF2-40B4-BE49-F238E27FC236}">
                <a16:creationId xmlns:a16="http://schemas.microsoft.com/office/drawing/2014/main" xmlns="" id="{619A926B-1249-1427-8CCD-87B5CEE3CEFB}"/>
              </a:ext>
            </a:extLst>
          </p:cNvPr>
          <p:cNvSpPr/>
          <p:nvPr/>
        </p:nvSpPr>
        <p:spPr>
          <a:xfrm>
            <a:off x="576071" y="1320472"/>
            <a:ext cx="1103582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26312C"/>
                </a:solidFill>
              </a:rPr>
              <a:t>Tres dimensiones, una misma experiencia</a:t>
            </a:r>
            <a:endParaRPr lang="en-US" sz="2000" dirty="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xmlns="" id="{4012457A-8DF9-FB60-4026-D6EFC0F04C57}"/>
              </a:ext>
            </a:extLst>
          </p:cNvPr>
          <p:cNvSpPr/>
          <p:nvPr/>
        </p:nvSpPr>
        <p:spPr>
          <a:xfrm>
            <a:off x="594360" y="2051992"/>
            <a:ext cx="11017536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dirty="0"/>
              <a:t>Las buenas prácticas de Gernika Turismo se refuerzan entre sí: reducen impactos, mejoran el servicio y generan valor local.</a:t>
            </a:r>
          </a:p>
        </p:txBody>
      </p:sp>
      <p:sp>
        <p:nvSpPr>
          <p:cNvPr id="13" name="Shape 6">
            <a:extLst>
              <a:ext uri="{FF2B5EF4-FFF2-40B4-BE49-F238E27FC236}">
                <a16:creationId xmlns:a16="http://schemas.microsoft.com/office/drawing/2014/main" xmlns="" id="{FE133FC2-C26C-F27E-D025-F7E90092F679}"/>
              </a:ext>
            </a:extLst>
          </p:cNvPr>
          <p:cNvSpPr/>
          <p:nvPr/>
        </p:nvSpPr>
        <p:spPr>
          <a:xfrm>
            <a:off x="941832" y="3057832"/>
            <a:ext cx="2880360" cy="2880360"/>
          </a:xfrm>
          <a:prstGeom prst="ellipse">
            <a:avLst/>
          </a:prstGeom>
          <a:solidFill>
            <a:srgbClr val="E5EEE4"/>
          </a:solidFill>
          <a:ln w="12700">
            <a:solidFill>
              <a:srgbClr val="3F6B4D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5" name="Shape 7">
            <a:extLst>
              <a:ext uri="{FF2B5EF4-FFF2-40B4-BE49-F238E27FC236}">
                <a16:creationId xmlns:a16="http://schemas.microsoft.com/office/drawing/2014/main" xmlns="" id="{2D3CE6EE-37FD-4C5A-6D07-DFA7B4AF2F8D}"/>
              </a:ext>
            </a:extLst>
          </p:cNvPr>
          <p:cNvSpPr/>
          <p:nvPr/>
        </p:nvSpPr>
        <p:spPr>
          <a:xfrm>
            <a:off x="4553712" y="3057832"/>
            <a:ext cx="2880360" cy="2880360"/>
          </a:xfrm>
          <a:prstGeom prst="ellipse">
            <a:avLst/>
          </a:prstGeom>
          <a:solidFill>
            <a:srgbClr val="E2EEF0"/>
          </a:solidFill>
          <a:ln w="12700">
            <a:solidFill>
              <a:srgbClr val="3B6F80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8" name="Shape 8">
            <a:extLst>
              <a:ext uri="{FF2B5EF4-FFF2-40B4-BE49-F238E27FC236}">
                <a16:creationId xmlns:a16="http://schemas.microsoft.com/office/drawing/2014/main" xmlns="" id="{B719E993-3294-5A70-7697-09BD1D55DBE9}"/>
              </a:ext>
            </a:extLst>
          </p:cNvPr>
          <p:cNvSpPr/>
          <p:nvPr/>
        </p:nvSpPr>
        <p:spPr>
          <a:xfrm>
            <a:off x="8165592" y="3057832"/>
            <a:ext cx="2880360" cy="2880360"/>
          </a:xfrm>
          <a:prstGeom prst="ellipse">
            <a:avLst/>
          </a:prstGeom>
          <a:solidFill>
            <a:srgbClr val="EFE3CF"/>
          </a:solidFill>
          <a:ln w="12700">
            <a:solidFill>
              <a:srgbClr val="B58B4D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1" name="Text 9">
            <a:extLst>
              <a:ext uri="{FF2B5EF4-FFF2-40B4-BE49-F238E27FC236}">
                <a16:creationId xmlns:a16="http://schemas.microsoft.com/office/drawing/2014/main" xmlns="" id="{3553C667-6CFE-934E-9CA8-1294CFFF27A7}"/>
              </a:ext>
            </a:extLst>
          </p:cNvPr>
          <p:cNvSpPr/>
          <p:nvPr/>
        </p:nvSpPr>
        <p:spPr>
          <a:xfrm>
            <a:off x="1307592" y="3652192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3F6B4D"/>
                </a:solidFill>
              </a:rPr>
              <a:t>Ambiental</a:t>
            </a:r>
            <a:endParaRPr lang="en-US" dirty="0"/>
          </a:p>
        </p:txBody>
      </p:sp>
      <p:sp>
        <p:nvSpPr>
          <p:cNvPr id="23" name="Text 10">
            <a:extLst>
              <a:ext uri="{FF2B5EF4-FFF2-40B4-BE49-F238E27FC236}">
                <a16:creationId xmlns:a16="http://schemas.microsoft.com/office/drawing/2014/main" xmlns="" id="{E4D94C26-BD34-E30B-5697-23B9E81F09DC}"/>
              </a:ext>
            </a:extLst>
          </p:cNvPr>
          <p:cNvSpPr/>
          <p:nvPr/>
        </p:nvSpPr>
        <p:spPr>
          <a:xfrm>
            <a:off x="1307592" y="4155112"/>
            <a:ext cx="2103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dirty="0"/>
              <a:t>Ahorro de recursos</a:t>
            </a:r>
          </a:p>
          <a:p>
            <a:pPr marL="0" indent="0" algn="ctr">
              <a:buNone/>
            </a:pPr>
            <a:r>
              <a:rPr lang="en-US" dirty="0" err="1"/>
              <a:t>Residuos</a:t>
            </a:r>
            <a:endParaRPr lang="en-US" dirty="0"/>
          </a:p>
          <a:p>
            <a:pPr marL="0" indent="0" algn="ctr">
              <a:buNone/>
            </a:pPr>
            <a:r>
              <a:rPr lang="en-US" dirty="0" err="1"/>
              <a:t>Movilidad</a:t>
            </a:r>
            <a:endParaRPr lang="en-US" dirty="0"/>
          </a:p>
        </p:txBody>
      </p:sp>
      <p:sp>
        <p:nvSpPr>
          <p:cNvPr id="26" name="Text 11">
            <a:extLst>
              <a:ext uri="{FF2B5EF4-FFF2-40B4-BE49-F238E27FC236}">
                <a16:creationId xmlns:a16="http://schemas.microsoft.com/office/drawing/2014/main" xmlns="" id="{205E9C1C-5F3B-7A7B-106F-9127671C088A}"/>
              </a:ext>
            </a:extLst>
          </p:cNvPr>
          <p:cNvSpPr/>
          <p:nvPr/>
        </p:nvSpPr>
        <p:spPr>
          <a:xfrm>
            <a:off x="4873752" y="3652192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3B6F80"/>
                </a:solidFill>
              </a:rPr>
              <a:t>Sociocultural</a:t>
            </a:r>
            <a:endParaRPr lang="en-US" dirty="0"/>
          </a:p>
        </p:txBody>
      </p:sp>
      <p:sp>
        <p:nvSpPr>
          <p:cNvPr id="29" name="Text 12">
            <a:extLst>
              <a:ext uri="{FF2B5EF4-FFF2-40B4-BE49-F238E27FC236}">
                <a16:creationId xmlns:a16="http://schemas.microsoft.com/office/drawing/2014/main" xmlns="" id="{4EA6FDD0-D2F2-167E-7DD7-4566458976D0}"/>
              </a:ext>
            </a:extLst>
          </p:cNvPr>
          <p:cNvSpPr/>
          <p:nvPr/>
        </p:nvSpPr>
        <p:spPr>
          <a:xfrm>
            <a:off x="4873752" y="4155112"/>
            <a:ext cx="2240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dirty="0"/>
              <a:t>Accesibilidad</a:t>
            </a:r>
          </a:p>
          <a:p>
            <a:pPr marL="0" indent="0" algn="ctr">
              <a:buNone/>
            </a:pPr>
            <a:r>
              <a:rPr lang="en-US" dirty="0"/>
              <a:t>Patrimonio</a:t>
            </a:r>
          </a:p>
          <a:p>
            <a:pPr marL="0" indent="0" algn="ctr">
              <a:buNone/>
            </a:pPr>
            <a:r>
              <a:rPr lang="en-US" dirty="0"/>
              <a:t>Comunidad</a:t>
            </a:r>
          </a:p>
        </p:txBody>
      </p:sp>
      <p:sp>
        <p:nvSpPr>
          <p:cNvPr id="31" name="Text 13">
            <a:extLst>
              <a:ext uri="{FF2B5EF4-FFF2-40B4-BE49-F238E27FC236}">
                <a16:creationId xmlns:a16="http://schemas.microsoft.com/office/drawing/2014/main" xmlns="" id="{DAB6EEFB-9FDE-D453-07AE-A840BC169DB8}"/>
              </a:ext>
            </a:extLst>
          </p:cNvPr>
          <p:cNvSpPr/>
          <p:nvPr/>
        </p:nvSpPr>
        <p:spPr>
          <a:xfrm>
            <a:off x="8531352" y="3652192"/>
            <a:ext cx="2148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B58B4D"/>
                </a:solidFill>
              </a:rPr>
              <a:t>Económica</a:t>
            </a:r>
            <a:endParaRPr lang="en-US" dirty="0"/>
          </a:p>
        </p:txBody>
      </p:sp>
      <p:sp>
        <p:nvSpPr>
          <p:cNvPr id="34" name="Text 14">
            <a:extLst>
              <a:ext uri="{FF2B5EF4-FFF2-40B4-BE49-F238E27FC236}">
                <a16:creationId xmlns:a16="http://schemas.microsoft.com/office/drawing/2014/main" xmlns="" id="{2FB72768-59AA-CE1A-A91D-77A7904EC69A}"/>
              </a:ext>
            </a:extLst>
          </p:cNvPr>
          <p:cNvSpPr/>
          <p:nvPr/>
        </p:nvSpPr>
        <p:spPr>
          <a:xfrm>
            <a:off x="8531352" y="4155112"/>
            <a:ext cx="2148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dirty="0"/>
              <a:t>Valor local</a:t>
            </a:r>
          </a:p>
          <a:p>
            <a:pPr marL="0" indent="0" algn="ctr">
              <a:buNone/>
            </a:pPr>
            <a:r>
              <a:rPr lang="en-US" dirty="0" err="1"/>
              <a:t>Proveedores</a:t>
            </a:r>
            <a:endParaRPr lang="en-US" dirty="0"/>
          </a:p>
          <a:p>
            <a:pPr marL="0" indent="0" algn="ctr">
              <a:buNone/>
            </a:pPr>
            <a:r>
              <a:rPr lang="en-US" dirty="0"/>
              <a:t>Datos y calidad</a:t>
            </a:r>
          </a:p>
        </p:txBody>
      </p:sp>
    </p:spTree>
    <p:extLst>
      <p:ext uri="{BB962C8B-B14F-4D97-AF65-F5344CB8AC3E}">
        <p14:creationId xmlns:p14="http://schemas.microsoft.com/office/powerpoint/2010/main" val="643366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5EEE4"/>
          </a:solidFill>
          <a:ln w="12700">
            <a:solidFill>
              <a:srgbClr val="E5EEE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5" name="Text 3"/>
          <p:cNvSpPr/>
          <p:nvPr/>
        </p:nvSpPr>
        <p:spPr>
          <a:xfrm>
            <a:off x="822960" y="196596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3F6B4D"/>
                </a:solidFill>
              </a:rPr>
              <a:t>Sostenibilidad ambiental</a:t>
            </a:r>
            <a:endParaRPr lang="en-US" sz="5400" dirty="0"/>
          </a:p>
        </p:txBody>
      </p:sp>
      <p:sp>
        <p:nvSpPr>
          <p:cNvPr id="6" name="Text 4"/>
          <p:cNvSpPr/>
          <p:nvPr/>
        </p:nvSpPr>
        <p:spPr>
          <a:xfrm>
            <a:off x="984351" y="3973068"/>
            <a:ext cx="102229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000" dirty="0"/>
              <a:t>Usar mejor los recursos y reducir impactos innecesarios en la información turística.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51A2E11-5BF7-1B80-2430-50CBCE7163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2">
            <a:extLst>
              <a:ext uri="{FF2B5EF4-FFF2-40B4-BE49-F238E27FC236}">
                <a16:creationId xmlns:a16="http://schemas.microsoft.com/office/drawing/2014/main" xmlns="" id="{F936939B-734D-00BE-EA2B-1A83A9B78C3F}"/>
              </a:ext>
            </a:extLst>
          </p:cNvPr>
          <p:cNvSpPr/>
          <p:nvPr/>
        </p:nvSpPr>
        <p:spPr>
          <a:xfrm>
            <a:off x="502920" y="502920"/>
            <a:ext cx="73152" cy="502920"/>
          </a:xfrm>
          <a:prstGeom prst="rect">
            <a:avLst/>
          </a:prstGeom>
          <a:solidFill>
            <a:srgbClr val="3F6B4D"/>
          </a:solidFill>
          <a:ln w="12700">
            <a:solidFill>
              <a:srgbClr val="3F6B4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xmlns="" id="{6AFFF82F-77CB-EE34-12DA-76E704425997}"/>
              </a:ext>
            </a:extLst>
          </p:cNvPr>
          <p:cNvSpPr/>
          <p:nvPr/>
        </p:nvSpPr>
        <p:spPr>
          <a:xfrm>
            <a:off x="704088" y="599768"/>
            <a:ext cx="6443964" cy="28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3F6B4D"/>
                </a:solidFill>
              </a:rPr>
              <a:t>SOSTENIBILIDAD AMBIENTAL</a:t>
            </a:r>
            <a:endParaRPr lang="en-US" sz="3200" dirty="0"/>
          </a:p>
        </p:txBody>
      </p:sp>
      <p:sp>
        <p:nvSpPr>
          <p:cNvPr id="3" name="Text 4">
            <a:extLst>
              <a:ext uri="{FF2B5EF4-FFF2-40B4-BE49-F238E27FC236}">
                <a16:creationId xmlns:a16="http://schemas.microsoft.com/office/drawing/2014/main" xmlns="" id="{4EC5BFB7-369D-EA18-DBF1-CB69C737E39B}"/>
              </a:ext>
            </a:extLst>
          </p:cNvPr>
          <p:cNvSpPr/>
          <p:nvPr/>
        </p:nvSpPr>
        <p:spPr>
          <a:xfrm>
            <a:off x="704088" y="1222150"/>
            <a:ext cx="5212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26312C"/>
                </a:solidFill>
              </a:rPr>
              <a:t>Papel, materiales e información digital</a:t>
            </a:r>
            <a:endParaRPr lang="en-US" sz="200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xmlns="" id="{CE97A7D1-5BBA-115B-DE66-468CD4744DA1}"/>
              </a:ext>
            </a:extLst>
          </p:cNvPr>
          <p:cNvSpPr/>
          <p:nvPr/>
        </p:nvSpPr>
        <p:spPr>
          <a:xfrm>
            <a:off x="722375" y="1953670"/>
            <a:ext cx="10835641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dirty="0"/>
              <a:t>Gernika Turismo reduce consumos desde la forma en que prepara, entrega y actualiza la información turística.</a:t>
            </a:r>
          </a:p>
        </p:txBody>
      </p:sp>
      <p:sp>
        <p:nvSpPr>
          <p:cNvPr id="11" name="Shape 6">
            <a:extLst>
              <a:ext uri="{FF2B5EF4-FFF2-40B4-BE49-F238E27FC236}">
                <a16:creationId xmlns:a16="http://schemas.microsoft.com/office/drawing/2014/main" xmlns="" id="{5B7C7495-1240-3839-6EB4-C6AFA53B621C}"/>
              </a:ext>
            </a:extLst>
          </p:cNvPr>
          <p:cNvSpPr/>
          <p:nvPr/>
        </p:nvSpPr>
        <p:spPr>
          <a:xfrm>
            <a:off x="795528" y="3005230"/>
            <a:ext cx="5074920" cy="2926080"/>
          </a:xfrm>
          <a:prstGeom prst="roundRect">
            <a:avLst>
              <a:gd name="adj" fmla="val 3125"/>
            </a:avLst>
          </a:prstGeom>
          <a:solidFill>
            <a:srgbClr val="FFFDF7"/>
          </a:solidFill>
          <a:ln w="10160">
            <a:solidFill>
              <a:srgbClr val="E3DACD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4" name="Shape 7">
            <a:extLst>
              <a:ext uri="{FF2B5EF4-FFF2-40B4-BE49-F238E27FC236}">
                <a16:creationId xmlns:a16="http://schemas.microsoft.com/office/drawing/2014/main" xmlns="" id="{702F1326-86E8-EFD6-7BDC-8143AA2EAA1A}"/>
              </a:ext>
            </a:extLst>
          </p:cNvPr>
          <p:cNvSpPr/>
          <p:nvPr/>
        </p:nvSpPr>
        <p:spPr>
          <a:xfrm>
            <a:off x="996696" y="3233830"/>
            <a:ext cx="64008" cy="411480"/>
          </a:xfrm>
          <a:prstGeom prst="rect">
            <a:avLst/>
          </a:prstGeom>
          <a:solidFill>
            <a:srgbClr val="3F6B4D"/>
          </a:solidFill>
          <a:ln w="12700">
            <a:solidFill>
              <a:srgbClr val="3F6B4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7" name="Text 8">
            <a:extLst>
              <a:ext uri="{FF2B5EF4-FFF2-40B4-BE49-F238E27FC236}">
                <a16:creationId xmlns:a16="http://schemas.microsoft.com/office/drawing/2014/main" xmlns="" id="{2B81274C-1922-77C8-78B1-26D8E72C0107}"/>
              </a:ext>
            </a:extLst>
          </p:cNvPr>
          <p:cNvSpPr/>
          <p:nvPr/>
        </p:nvSpPr>
        <p:spPr>
          <a:xfrm>
            <a:off x="1156716" y="3274978"/>
            <a:ext cx="4434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6312C"/>
                </a:solidFill>
              </a:rPr>
              <a:t>Buenas prácticas implantadas</a:t>
            </a:r>
            <a:endParaRPr lang="en-US" dirty="0"/>
          </a:p>
        </p:txBody>
      </p:sp>
      <p:sp>
        <p:nvSpPr>
          <p:cNvPr id="20" name="Text 9">
            <a:extLst>
              <a:ext uri="{FF2B5EF4-FFF2-40B4-BE49-F238E27FC236}">
                <a16:creationId xmlns:a16="http://schemas.microsoft.com/office/drawing/2014/main" xmlns="" id="{9CF9AA50-52A9-79A3-46C5-738E1B6AFB4A}"/>
              </a:ext>
            </a:extLst>
          </p:cNvPr>
          <p:cNvSpPr/>
          <p:nvPr/>
        </p:nvSpPr>
        <p:spPr>
          <a:xfrm>
            <a:off x="1161288" y="3782470"/>
            <a:ext cx="4343400" cy="17830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Reutilización de hojas impresas por una cara para trabajo </a:t>
            </a:r>
            <a:r>
              <a:rPr lang="en-US" sz="1200" dirty="0" err="1"/>
              <a:t>interno</a:t>
            </a:r>
            <a:r>
              <a:rPr lang="en-US" sz="1200" dirty="0"/>
              <a:t>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Impresora configurada por defecto a doble </a:t>
            </a:r>
            <a:r>
              <a:rPr lang="en-US" sz="1200" dirty="0" err="1"/>
              <a:t>cara</a:t>
            </a:r>
            <a:r>
              <a:rPr lang="en-US" sz="1200" dirty="0"/>
              <a:t>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Reciclaje de folletos obsoletos y papel no </a:t>
            </a:r>
            <a:r>
              <a:rPr lang="en-US" sz="1200" dirty="0" err="1"/>
              <a:t>reutilizable</a:t>
            </a:r>
            <a:r>
              <a:rPr lang="en-US" sz="1200" dirty="0"/>
              <a:t>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Priorización de información en PDF por e-mail o WhatsApp.</a:t>
            </a:r>
          </a:p>
        </p:txBody>
      </p:sp>
      <p:sp>
        <p:nvSpPr>
          <p:cNvPr id="24" name="Shape 10">
            <a:extLst>
              <a:ext uri="{FF2B5EF4-FFF2-40B4-BE49-F238E27FC236}">
                <a16:creationId xmlns:a16="http://schemas.microsoft.com/office/drawing/2014/main" xmlns="" id="{45B0D0C2-947E-6841-56A4-A2A4E02BF38B}"/>
              </a:ext>
            </a:extLst>
          </p:cNvPr>
          <p:cNvSpPr/>
          <p:nvPr/>
        </p:nvSpPr>
        <p:spPr>
          <a:xfrm>
            <a:off x="6556248" y="3005230"/>
            <a:ext cx="4892040" cy="2926080"/>
          </a:xfrm>
          <a:prstGeom prst="roundRect">
            <a:avLst>
              <a:gd name="adj" fmla="val 3125"/>
            </a:avLst>
          </a:prstGeom>
          <a:solidFill>
            <a:srgbClr val="FFFDF7"/>
          </a:solidFill>
          <a:ln w="10160">
            <a:solidFill>
              <a:srgbClr val="E3DACD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7" name="Shape 11">
            <a:extLst>
              <a:ext uri="{FF2B5EF4-FFF2-40B4-BE49-F238E27FC236}">
                <a16:creationId xmlns:a16="http://schemas.microsoft.com/office/drawing/2014/main" xmlns="" id="{46C0A4EA-5F52-14BF-DCC4-672DFB10A8FB}"/>
              </a:ext>
            </a:extLst>
          </p:cNvPr>
          <p:cNvSpPr/>
          <p:nvPr/>
        </p:nvSpPr>
        <p:spPr>
          <a:xfrm>
            <a:off x="6757416" y="3233830"/>
            <a:ext cx="64008" cy="411480"/>
          </a:xfrm>
          <a:prstGeom prst="rect">
            <a:avLst/>
          </a:prstGeom>
          <a:solidFill>
            <a:srgbClr val="3F6B4D"/>
          </a:solidFill>
          <a:ln w="12700">
            <a:solidFill>
              <a:srgbClr val="3F6B4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30" name="Text 12">
            <a:extLst>
              <a:ext uri="{FF2B5EF4-FFF2-40B4-BE49-F238E27FC236}">
                <a16:creationId xmlns:a16="http://schemas.microsoft.com/office/drawing/2014/main" xmlns="" id="{691EAC6C-6E83-5624-F017-57620B29E914}"/>
              </a:ext>
            </a:extLst>
          </p:cNvPr>
          <p:cNvSpPr/>
          <p:nvPr/>
        </p:nvSpPr>
        <p:spPr>
          <a:xfrm>
            <a:off x="6922008" y="3274978"/>
            <a:ext cx="4251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6312C"/>
                </a:solidFill>
              </a:rPr>
              <a:t>Durante la visita puede</a:t>
            </a:r>
            <a:endParaRPr lang="en-US" dirty="0"/>
          </a:p>
        </p:txBody>
      </p:sp>
      <p:sp>
        <p:nvSpPr>
          <p:cNvPr id="33" name="Text 13">
            <a:extLst>
              <a:ext uri="{FF2B5EF4-FFF2-40B4-BE49-F238E27FC236}">
                <a16:creationId xmlns:a16="http://schemas.microsoft.com/office/drawing/2014/main" xmlns="" id="{B9D3B416-E66D-772C-155D-BBADD4F94DFB}"/>
              </a:ext>
            </a:extLst>
          </p:cNvPr>
          <p:cNvSpPr/>
          <p:nvPr/>
        </p:nvSpPr>
        <p:spPr>
          <a:xfrm>
            <a:off x="6922008" y="3782470"/>
            <a:ext cx="4160520" cy="17830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 lnSpcReduction="20000"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Consultar la información en formato digital cuando sea posible.
Hacer una foto de la información práctica en lugar de pedir impresiones.
</a:t>
            </a:r>
            <a:r>
              <a:rPr lang="en-US" sz="1200" dirty="0" err="1"/>
              <a:t>Descargar</a:t>
            </a:r>
            <a:r>
              <a:rPr lang="en-US" sz="1200" dirty="0"/>
              <a:t> planos o audioguías mediante códigos QR.
</a:t>
            </a:r>
            <a:r>
              <a:rPr lang="en-US" sz="1200" dirty="0" err="1"/>
              <a:t>Evitar</a:t>
            </a:r>
            <a:r>
              <a:rPr lang="en-US" sz="1200" dirty="0"/>
              <a:t> imprimir correos o documentos si no es </a:t>
            </a:r>
            <a:r>
              <a:rPr lang="en-US" sz="1200" dirty="0" err="1"/>
              <a:t>necesario</a:t>
            </a:r>
            <a:r>
              <a:rPr lang="en-US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9650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425D3E5-BABD-D235-AC8C-1794CDAB52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2">
            <a:extLst>
              <a:ext uri="{FF2B5EF4-FFF2-40B4-BE49-F238E27FC236}">
                <a16:creationId xmlns:a16="http://schemas.microsoft.com/office/drawing/2014/main" xmlns="" id="{EBF94B35-F73A-473E-BFD3-1BE3525BCDFA}"/>
              </a:ext>
            </a:extLst>
          </p:cNvPr>
          <p:cNvSpPr/>
          <p:nvPr/>
        </p:nvSpPr>
        <p:spPr>
          <a:xfrm>
            <a:off x="502920" y="502920"/>
            <a:ext cx="73152" cy="502920"/>
          </a:xfrm>
          <a:prstGeom prst="rect">
            <a:avLst/>
          </a:prstGeom>
          <a:solidFill>
            <a:srgbClr val="3F6B4D"/>
          </a:solidFill>
          <a:ln w="12700">
            <a:solidFill>
              <a:srgbClr val="3F6B4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xmlns="" id="{C430961C-159E-196B-C050-93FBDE5F0149}"/>
              </a:ext>
            </a:extLst>
          </p:cNvPr>
          <p:cNvSpPr/>
          <p:nvPr/>
        </p:nvSpPr>
        <p:spPr>
          <a:xfrm>
            <a:off x="704088" y="599768"/>
            <a:ext cx="6443964" cy="28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3F6B4D"/>
                </a:solidFill>
              </a:rPr>
              <a:t>SOSTENIBILIDAD AMBIENTAL</a:t>
            </a:r>
            <a:endParaRPr lang="en-US" sz="3200" dirty="0"/>
          </a:p>
        </p:txBody>
      </p:sp>
      <p:sp>
        <p:nvSpPr>
          <p:cNvPr id="3" name="Text 4">
            <a:extLst>
              <a:ext uri="{FF2B5EF4-FFF2-40B4-BE49-F238E27FC236}">
                <a16:creationId xmlns:a16="http://schemas.microsoft.com/office/drawing/2014/main" xmlns="" id="{0A648A2E-B28B-3E85-F245-B23420C64789}"/>
              </a:ext>
            </a:extLst>
          </p:cNvPr>
          <p:cNvSpPr/>
          <p:nvPr/>
        </p:nvSpPr>
        <p:spPr>
          <a:xfrm>
            <a:off x="704088" y="1290976"/>
            <a:ext cx="5212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26312C"/>
                </a:solidFill>
              </a:rPr>
              <a:t>Energía, residuos y consumos cotidianos</a:t>
            </a:r>
            <a:endParaRPr lang="en-US" sz="2000" dirty="0"/>
          </a:p>
        </p:txBody>
      </p:sp>
      <p:sp>
        <p:nvSpPr>
          <p:cNvPr id="6" name="Text 5">
            <a:extLst>
              <a:ext uri="{FF2B5EF4-FFF2-40B4-BE49-F238E27FC236}">
                <a16:creationId xmlns:a16="http://schemas.microsoft.com/office/drawing/2014/main" xmlns="" id="{4A8A15A7-5F2B-43D5-CCCA-837D2F3A1F2B}"/>
              </a:ext>
            </a:extLst>
          </p:cNvPr>
          <p:cNvSpPr/>
          <p:nvPr/>
        </p:nvSpPr>
        <p:spPr>
          <a:xfrm>
            <a:off x="722376" y="2022496"/>
            <a:ext cx="10817352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dirty="0"/>
              <a:t>Pequeñas decisiones operativas ayudan a contener el impacto ambiental del servicio.</a:t>
            </a:r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xmlns="" id="{6850BBF8-0CE6-B6DA-0AA2-655C2EFC082D}"/>
              </a:ext>
            </a:extLst>
          </p:cNvPr>
          <p:cNvSpPr/>
          <p:nvPr/>
        </p:nvSpPr>
        <p:spPr>
          <a:xfrm>
            <a:off x="886968" y="2799736"/>
            <a:ext cx="3337560" cy="2423160"/>
          </a:xfrm>
          <a:prstGeom prst="roundRect">
            <a:avLst>
              <a:gd name="adj" fmla="val 3774"/>
            </a:avLst>
          </a:prstGeom>
          <a:solidFill>
            <a:srgbClr val="FFFDF7"/>
          </a:solidFill>
          <a:ln w="10160">
            <a:solidFill>
              <a:srgbClr val="E3DACD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1" name="Shape 7">
            <a:extLst>
              <a:ext uri="{FF2B5EF4-FFF2-40B4-BE49-F238E27FC236}">
                <a16:creationId xmlns:a16="http://schemas.microsoft.com/office/drawing/2014/main" xmlns="" id="{B8B6C4A1-CAD2-A823-32A9-17443B9A38F6}"/>
              </a:ext>
            </a:extLst>
          </p:cNvPr>
          <p:cNvSpPr/>
          <p:nvPr/>
        </p:nvSpPr>
        <p:spPr>
          <a:xfrm>
            <a:off x="1088136" y="3028336"/>
            <a:ext cx="64008" cy="411480"/>
          </a:xfrm>
          <a:prstGeom prst="rect">
            <a:avLst/>
          </a:prstGeom>
          <a:solidFill>
            <a:srgbClr val="3F6B4D"/>
          </a:solidFill>
          <a:ln w="12700">
            <a:solidFill>
              <a:srgbClr val="3F6B4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3" name="Text 8">
            <a:extLst>
              <a:ext uri="{FF2B5EF4-FFF2-40B4-BE49-F238E27FC236}">
                <a16:creationId xmlns:a16="http://schemas.microsoft.com/office/drawing/2014/main" xmlns="" id="{CFD74B24-AC11-1E83-3C1B-26C55D38DA71}"/>
              </a:ext>
            </a:extLst>
          </p:cNvPr>
          <p:cNvSpPr/>
          <p:nvPr/>
        </p:nvSpPr>
        <p:spPr>
          <a:xfrm>
            <a:off x="1271016" y="3096916"/>
            <a:ext cx="2697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6312C"/>
                </a:solidFill>
              </a:rPr>
              <a:t>Eficiencia energética</a:t>
            </a:r>
            <a:endParaRPr lang="en-US" dirty="0"/>
          </a:p>
        </p:txBody>
      </p:sp>
      <p:sp>
        <p:nvSpPr>
          <p:cNvPr id="15" name="Text 9">
            <a:extLst>
              <a:ext uri="{FF2B5EF4-FFF2-40B4-BE49-F238E27FC236}">
                <a16:creationId xmlns:a16="http://schemas.microsoft.com/office/drawing/2014/main" xmlns="" id="{06560EEA-95DB-11AB-4406-FCA4A8F5EB28}"/>
              </a:ext>
            </a:extLst>
          </p:cNvPr>
          <p:cNvSpPr/>
          <p:nvPr/>
        </p:nvSpPr>
        <p:spPr>
          <a:xfrm>
            <a:off x="1271016" y="3512968"/>
            <a:ext cx="2697480" cy="1545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Ordenadores con sensor de Ahorro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 err="1"/>
              <a:t>Apagado</a:t>
            </a:r>
            <a:r>
              <a:rPr lang="en-US" sz="1200" dirty="0"/>
              <a:t> de pantallas al finalizar la jornada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Control de luces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 err="1"/>
              <a:t>Limitación</a:t>
            </a:r>
            <a:r>
              <a:rPr lang="en-US" sz="1200" dirty="0"/>
              <a:t> del uso de calefacción y aire acondicionado.</a:t>
            </a:r>
          </a:p>
        </p:txBody>
      </p:sp>
      <p:sp>
        <p:nvSpPr>
          <p:cNvPr id="17" name="Shape 10">
            <a:extLst>
              <a:ext uri="{FF2B5EF4-FFF2-40B4-BE49-F238E27FC236}">
                <a16:creationId xmlns:a16="http://schemas.microsoft.com/office/drawing/2014/main" xmlns="" id="{E03E9803-5791-7E0C-3A8D-DB7943B94191}"/>
              </a:ext>
            </a:extLst>
          </p:cNvPr>
          <p:cNvSpPr/>
          <p:nvPr/>
        </p:nvSpPr>
        <p:spPr>
          <a:xfrm>
            <a:off x="4544568" y="2799736"/>
            <a:ext cx="3337560" cy="2423160"/>
          </a:xfrm>
          <a:prstGeom prst="roundRect">
            <a:avLst>
              <a:gd name="adj" fmla="val 3774"/>
            </a:avLst>
          </a:prstGeom>
          <a:solidFill>
            <a:srgbClr val="FFFDF7"/>
          </a:solidFill>
          <a:ln w="10160">
            <a:solidFill>
              <a:srgbClr val="E3DACD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9" name="Shape 11">
            <a:extLst>
              <a:ext uri="{FF2B5EF4-FFF2-40B4-BE49-F238E27FC236}">
                <a16:creationId xmlns:a16="http://schemas.microsoft.com/office/drawing/2014/main" xmlns="" id="{7BF1A028-F3A8-1412-9435-24B7C652BB05}"/>
              </a:ext>
            </a:extLst>
          </p:cNvPr>
          <p:cNvSpPr/>
          <p:nvPr/>
        </p:nvSpPr>
        <p:spPr>
          <a:xfrm>
            <a:off x="4745736" y="3028336"/>
            <a:ext cx="64008" cy="411480"/>
          </a:xfrm>
          <a:prstGeom prst="rect">
            <a:avLst/>
          </a:prstGeom>
          <a:solidFill>
            <a:srgbClr val="3F6B4D"/>
          </a:solidFill>
          <a:ln w="12700">
            <a:solidFill>
              <a:srgbClr val="3F6B4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1" name="Text 12">
            <a:extLst>
              <a:ext uri="{FF2B5EF4-FFF2-40B4-BE49-F238E27FC236}">
                <a16:creationId xmlns:a16="http://schemas.microsoft.com/office/drawing/2014/main" xmlns="" id="{DA33CF01-21F3-B05A-4CF6-48715D126F1A}"/>
              </a:ext>
            </a:extLst>
          </p:cNvPr>
          <p:cNvSpPr/>
          <p:nvPr/>
        </p:nvSpPr>
        <p:spPr>
          <a:xfrm>
            <a:off x="4928616" y="3096916"/>
            <a:ext cx="2697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6312C"/>
                </a:solidFill>
              </a:rPr>
              <a:t>Gestión de residuos</a:t>
            </a:r>
            <a:endParaRPr lang="en-US" dirty="0"/>
          </a:p>
        </p:txBody>
      </p:sp>
      <p:sp>
        <p:nvSpPr>
          <p:cNvPr id="23" name="Text 13">
            <a:extLst>
              <a:ext uri="{FF2B5EF4-FFF2-40B4-BE49-F238E27FC236}">
                <a16:creationId xmlns:a16="http://schemas.microsoft.com/office/drawing/2014/main" xmlns="" id="{4378FB01-842E-AA02-2F21-37007E831C80}"/>
              </a:ext>
            </a:extLst>
          </p:cNvPr>
          <p:cNvSpPr/>
          <p:nvPr/>
        </p:nvSpPr>
        <p:spPr>
          <a:xfrm>
            <a:off x="4928616" y="3512968"/>
            <a:ext cx="2697480" cy="1545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Cartuchos y tóners almacenados para retirada por gestor </a:t>
            </a:r>
            <a:r>
              <a:rPr lang="en-US" sz="1200" dirty="0" err="1"/>
              <a:t>autorizado</a:t>
            </a:r>
            <a:endParaRPr lang="en-US" sz="1200" dirty="0"/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 err="1"/>
              <a:t>Folletos</a:t>
            </a:r>
            <a:r>
              <a:rPr lang="en-US" sz="1200" dirty="0"/>
              <a:t> obsoletos y papel no reutilizable separados para reciclaje.</a:t>
            </a:r>
          </a:p>
        </p:txBody>
      </p:sp>
      <p:sp>
        <p:nvSpPr>
          <p:cNvPr id="25" name="Shape 14">
            <a:extLst>
              <a:ext uri="{FF2B5EF4-FFF2-40B4-BE49-F238E27FC236}">
                <a16:creationId xmlns:a16="http://schemas.microsoft.com/office/drawing/2014/main" xmlns="" id="{B5DC9DFD-4209-3E31-098B-B08B5EE9D869}"/>
              </a:ext>
            </a:extLst>
          </p:cNvPr>
          <p:cNvSpPr/>
          <p:nvPr/>
        </p:nvSpPr>
        <p:spPr>
          <a:xfrm>
            <a:off x="8202168" y="2799736"/>
            <a:ext cx="3337560" cy="2423160"/>
          </a:xfrm>
          <a:prstGeom prst="roundRect">
            <a:avLst>
              <a:gd name="adj" fmla="val 3774"/>
            </a:avLst>
          </a:prstGeom>
          <a:solidFill>
            <a:srgbClr val="FFFDF7"/>
          </a:solidFill>
          <a:ln w="10160">
            <a:solidFill>
              <a:srgbClr val="E3DACD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7" name="Shape 15">
            <a:extLst>
              <a:ext uri="{FF2B5EF4-FFF2-40B4-BE49-F238E27FC236}">
                <a16:creationId xmlns:a16="http://schemas.microsoft.com/office/drawing/2014/main" xmlns="" id="{8E88ED66-ED45-12BF-51E1-560802060298}"/>
              </a:ext>
            </a:extLst>
          </p:cNvPr>
          <p:cNvSpPr/>
          <p:nvPr/>
        </p:nvSpPr>
        <p:spPr>
          <a:xfrm>
            <a:off x="8403336" y="3028336"/>
            <a:ext cx="64008" cy="411480"/>
          </a:xfrm>
          <a:prstGeom prst="rect">
            <a:avLst/>
          </a:prstGeom>
          <a:solidFill>
            <a:srgbClr val="3F6B4D"/>
          </a:solidFill>
          <a:ln w="12700">
            <a:solidFill>
              <a:srgbClr val="3F6B4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9" name="Text 16">
            <a:extLst>
              <a:ext uri="{FF2B5EF4-FFF2-40B4-BE49-F238E27FC236}">
                <a16:creationId xmlns:a16="http://schemas.microsoft.com/office/drawing/2014/main" xmlns="" id="{B23B9419-6149-2A06-B19C-F3EC366A9366}"/>
              </a:ext>
            </a:extLst>
          </p:cNvPr>
          <p:cNvSpPr/>
          <p:nvPr/>
        </p:nvSpPr>
        <p:spPr>
          <a:xfrm>
            <a:off x="8586216" y="3096916"/>
            <a:ext cx="2697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6312C"/>
                </a:solidFill>
              </a:rPr>
              <a:t>Materiales y limpieza</a:t>
            </a:r>
            <a:endParaRPr lang="en-US" dirty="0"/>
          </a:p>
        </p:txBody>
      </p:sp>
      <p:sp>
        <p:nvSpPr>
          <p:cNvPr id="31" name="Text 17">
            <a:extLst>
              <a:ext uri="{FF2B5EF4-FFF2-40B4-BE49-F238E27FC236}">
                <a16:creationId xmlns:a16="http://schemas.microsoft.com/office/drawing/2014/main" xmlns="" id="{71F32B5E-22EC-373A-4F60-4B868393EFCE}"/>
              </a:ext>
            </a:extLst>
          </p:cNvPr>
          <p:cNvSpPr/>
          <p:nvPr/>
        </p:nvSpPr>
        <p:spPr>
          <a:xfrm>
            <a:off x="8586216" y="3512968"/>
            <a:ext cx="2697480" cy="1545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Priorización de materiales reciclados, reutilizables y </a:t>
            </a:r>
            <a:r>
              <a:rPr lang="en-US" sz="1200" dirty="0" err="1"/>
              <a:t>reciclables</a:t>
            </a:r>
            <a:r>
              <a:rPr lang="en-US" sz="1200" dirty="0"/>
              <a:t>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 err="1"/>
              <a:t>Prioridad</a:t>
            </a:r>
            <a:r>
              <a:rPr lang="en-US" sz="1200" dirty="0"/>
              <a:t> de </a:t>
            </a:r>
            <a:r>
              <a:rPr lang="en-US" sz="1200" dirty="0" err="1"/>
              <a:t>uso</a:t>
            </a:r>
            <a:r>
              <a:rPr lang="en-US" sz="1200" dirty="0"/>
              <a:t> de productos de limpieza y </a:t>
            </a:r>
            <a:r>
              <a:rPr lang="en-US" sz="1200" dirty="0" err="1"/>
              <a:t>jabones</a:t>
            </a:r>
            <a:r>
              <a:rPr lang="en-US" sz="1200" dirty="0"/>
              <a:t> </a:t>
            </a:r>
            <a:r>
              <a:rPr lang="en-US" sz="1200" dirty="0" err="1"/>
              <a:t>ecológicos</a:t>
            </a:r>
            <a:r>
              <a:rPr lang="en-US" sz="1200" dirty="0"/>
              <a:t>.</a:t>
            </a:r>
          </a:p>
        </p:txBody>
      </p:sp>
      <p:sp>
        <p:nvSpPr>
          <p:cNvPr id="33" name="Text 18">
            <a:extLst>
              <a:ext uri="{FF2B5EF4-FFF2-40B4-BE49-F238E27FC236}">
                <a16:creationId xmlns:a16="http://schemas.microsoft.com/office/drawing/2014/main" xmlns="" id="{8C5EA723-4096-BF86-2EA4-922C4BE7B04C}"/>
              </a:ext>
            </a:extLst>
          </p:cNvPr>
          <p:cNvSpPr/>
          <p:nvPr/>
        </p:nvSpPr>
        <p:spPr>
          <a:xfrm>
            <a:off x="841248" y="5520076"/>
            <a:ext cx="10817352" cy="5324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dirty="0"/>
              <a:t>La oficina lleva control de consumos y aplica medidas dentro del margen de decisión que permite la gestión municipal del edificio.</a:t>
            </a:r>
          </a:p>
        </p:txBody>
      </p:sp>
    </p:spTree>
    <p:extLst>
      <p:ext uri="{BB962C8B-B14F-4D97-AF65-F5344CB8AC3E}">
        <p14:creationId xmlns:p14="http://schemas.microsoft.com/office/powerpoint/2010/main" val="1861946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BE8DD22-408F-F938-A761-0AF1BA7F4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2">
            <a:extLst>
              <a:ext uri="{FF2B5EF4-FFF2-40B4-BE49-F238E27FC236}">
                <a16:creationId xmlns:a16="http://schemas.microsoft.com/office/drawing/2014/main" xmlns="" id="{3E892AD0-755D-4F1A-013F-3F2D705133F2}"/>
              </a:ext>
            </a:extLst>
          </p:cNvPr>
          <p:cNvSpPr/>
          <p:nvPr/>
        </p:nvSpPr>
        <p:spPr>
          <a:xfrm>
            <a:off x="502920" y="502920"/>
            <a:ext cx="73152" cy="502920"/>
          </a:xfrm>
          <a:prstGeom prst="rect">
            <a:avLst/>
          </a:prstGeom>
          <a:solidFill>
            <a:srgbClr val="3F6B4D"/>
          </a:solidFill>
          <a:ln w="12700">
            <a:solidFill>
              <a:srgbClr val="3F6B4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xmlns="" id="{B0A55F4A-4A5E-3B96-F4C1-DD11B395C8DE}"/>
              </a:ext>
            </a:extLst>
          </p:cNvPr>
          <p:cNvSpPr/>
          <p:nvPr/>
        </p:nvSpPr>
        <p:spPr>
          <a:xfrm>
            <a:off x="704088" y="599768"/>
            <a:ext cx="6443964" cy="28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3F6B4D"/>
                </a:solidFill>
              </a:rPr>
              <a:t>SOSTENIBILIDAD AMBIENTAL</a:t>
            </a:r>
            <a:endParaRPr lang="en-US" sz="3200" dirty="0"/>
          </a:p>
        </p:txBody>
      </p:sp>
      <p:sp>
        <p:nvSpPr>
          <p:cNvPr id="3" name="Shape 0">
            <a:extLst>
              <a:ext uri="{FF2B5EF4-FFF2-40B4-BE49-F238E27FC236}">
                <a16:creationId xmlns:a16="http://schemas.microsoft.com/office/drawing/2014/main" xmlns="" id="{7BCCE00E-9045-5074-398E-3EA72793942C}"/>
              </a:ext>
            </a:extLst>
          </p:cNvPr>
          <p:cNvSpPr/>
          <p:nvPr/>
        </p:nvSpPr>
        <p:spPr>
          <a:xfrm>
            <a:off x="6190488" y="1141033"/>
            <a:ext cx="0" cy="5166360"/>
          </a:xfrm>
          <a:prstGeom prst="line">
            <a:avLst/>
          </a:prstGeom>
          <a:noFill/>
          <a:ln w="15240">
            <a:solidFill>
              <a:srgbClr val="3F6B4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6" name="Text 5">
            <a:extLst>
              <a:ext uri="{FF2B5EF4-FFF2-40B4-BE49-F238E27FC236}">
                <a16:creationId xmlns:a16="http://schemas.microsoft.com/office/drawing/2014/main" xmlns="" id="{19713E44-E230-29B1-A05E-C34B4894265C}"/>
              </a:ext>
            </a:extLst>
          </p:cNvPr>
          <p:cNvSpPr/>
          <p:nvPr/>
        </p:nvSpPr>
        <p:spPr>
          <a:xfrm>
            <a:off x="704088" y="1369633"/>
            <a:ext cx="5212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26312C"/>
                </a:solidFill>
              </a:rPr>
              <a:t>Movilidad y Reserva de la Biosfera</a:t>
            </a:r>
            <a:endParaRPr lang="en-US" sz="200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xmlns="" id="{600F3D6A-CB0F-EA4F-BE95-3E8CFD0DC956}"/>
              </a:ext>
            </a:extLst>
          </p:cNvPr>
          <p:cNvSpPr/>
          <p:nvPr/>
        </p:nvSpPr>
        <p:spPr>
          <a:xfrm>
            <a:off x="795528" y="2419226"/>
            <a:ext cx="48463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dirty="0"/>
              <a:t>La información al visitante incorpora pautas para moverse de forma responsable y conocer Urdaibai con menor impacto.</a:t>
            </a:r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xmlns="" id="{5A2D572B-16CE-9AC0-821B-92017D1D3C90}"/>
              </a:ext>
            </a:extLst>
          </p:cNvPr>
          <p:cNvSpPr/>
          <p:nvPr/>
        </p:nvSpPr>
        <p:spPr>
          <a:xfrm>
            <a:off x="795528" y="3541333"/>
            <a:ext cx="4983480" cy="23317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lnSpcReduction="10000"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Se </a:t>
            </a:r>
            <a:r>
              <a:rPr lang="en-US" sz="1200" dirty="0" err="1"/>
              <a:t>incentiva</a:t>
            </a:r>
            <a:r>
              <a:rPr lang="en-US" sz="1200" dirty="0"/>
              <a:t> el uso del transporte público y el buen uso del vehículo privado.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Difunde buenas prácticas ambientales y el decálogo del turista </a:t>
            </a:r>
            <a:r>
              <a:rPr lang="en-US" sz="1200" dirty="0" err="1"/>
              <a:t>responsable</a:t>
            </a:r>
            <a:r>
              <a:rPr lang="en-US" sz="1200" dirty="0"/>
              <a:t>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Actúa como punto de información del espacio natural </a:t>
            </a:r>
            <a:r>
              <a:rPr lang="en-US" sz="1200" dirty="0" err="1"/>
              <a:t>protegido</a:t>
            </a:r>
            <a:r>
              <a:rPr lang="en-US" sz="1200" dirty="0"/>
              <a:t>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Desarrolla contenidos y campañas que </a:t>
            </a:r>
            <a:r>
              <a:rPr lang="en-US" sz="1200" dirty="0" err="1"/>
              <a:t>ayudan</a:t>
            </a:r>
            <a:r>
              <a:rPr lang="en-US" sz="1200" dirty="0"/>
              <a:t> a interpretar los valores naturales y culturales del </a:t>
            </a:r>
            <a:r>
              <a:rPr lang="en-US" sz="1200" dirty="0" err="1"/>
              <a:t>territorio</a:t>
            </a:r>
            <a:r>
              <a:rPr lang="en-US" sz="1200" dirty="0"/>
              <a:t>.</a:t>
            </a:r>
          </a:p>
        </p:txBody>
      </p:sp>
      <p:sp>
        <p:nvSpPr>
          <p:cNvPr id="13" name="Text 8">
            <a:extLst>
              <a:ext uri="{FF2B5EF4-FFF2-40B4-BE49-F238E27FC236}">
                <a16:creationId xmlns:a16="http://schemas.microsoft.com/office/drawing/2014/main" xmlns="" id="{C9645427-F662-2C5F-2190-AD0E1F57D9A5}"/>
              </a:ext>
            </a:extLst>
          </p:cNvPr>
          <p:cNvSpPr/>
          <p:nvPr/>
        </p:nvSpPr>
        <p:spPr>
          <a:xfrm>
            <a:off x="6739128" y="1552513"/>
            <a:ext cx="4389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3F6B4D"/>
                </a:solidFill>
              </a:rPr>
              <a:t>Recomendación al visitante</a:t>
            </a:r>
            <a:endParaRPr lang="en-US" sz="2000" dirty="0"/>
          </a:p>
        </p:txBody>
      </p:sp>
      <p:sp>
        <p:nvSpPr>
          <p:cNvPr id="15" name="Text 9">
            <a:extLst>
              <a:ext uri="{FF2B5EF4-FFF2-40B4-BE49-F238E27FC236}">
                <a16:creationId xmlns:a16="http://schemas.microsoft.com/office/drawing/2014/main" xmlns="" id="{D01AD344-F862-2BDC-69DF-82448B21C45E}"/>
              </a:ext>
            </a:extLst>
          </p:cNvPr>
          <p:cNvSpPr/>
          <p:nvPr/>
        </p:nvSpPr>
        <p:spPr>
          <a:xfrm>
            <a:off x="6739128" y="2055433"/>
            <a:ext cx="425196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26312C"/>
                </a:solidFill>
              </a:rPr>
              <a:t>Planificar los desplazamientos, consultar alternativas de transporte público y respetar las indicaciones del espacio protegido.</a:t>
            </a:r>
            <a:endParaRPr lang="en-US" dirty="0"/>
          </a:p>
        </p:txBody>
      </p:sp>
      <p:sp>
        <p:nvSpPr>
          <p:cNvPr id="17" name="Shape 10">
            <a:extLst>
              <a:ext uri="{FF2B5EF4-FFF2-40B4-BE49-F238E27FC236}">
                <a16:creationId xmlns:a16="http://schemas.microsoft.com/office/drawing/2014/main" xmlns="" id="{6389CB0C-212A-D139-86F7-6A0D7F6E4060}"/>
              </a:ext>
            </a:extLst>
          </p:cNvPr>
          <p:cNvSpPr/>
          <p:nvPr/>
        </p:nvSpPr>
        <p:spPr>
          <a:xfrm>
            <a:off x="6739128" y="4067113"/>
            <a:ext cx="4343400" cy="128016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0160">
            <a:solidFill>
              <a:srgbClr val="E3DACD"/>
            </a:solidFill>
            <a:prstDash val="solid"/>
          </a:ln>
        </p:spPr>
        <p:txBody>
          <a:bodyPr/>
          <a:lstStyle/>
          <a:p>
            <a:endParaRPr lang="es-ES" sz="1200" dirty="0"/>
          </a:p>
        </p:txBody>
      </p:sp>
      <p:sp>
        <p:nvSpPr>
          <p:cNvPr id="19" name="Shape 11">
            <a:extLst>
              <a:ext uri="{FF2B5EF4-FFF2-40B4-BE49-F238E27FC236}">
                <a16:creationId xmlns:a16="http://schemas.microsoft.com/office/drawing/2014/main" xmlns="" id="{93A318A9-79CA-980F-770A-62136624F601}"/>
              </a:ext>
            </a:extLst>
          </p:cNvPr>
          <p:cNvSpPr/>
          <p:nvPr/>
        </p:nvSpPr>
        <p:spPr>
          <a:xfrm>
            <a:off x="6940296" y="4295713"/>
            <a:ext cx="64008" cy="411480"/>
          </a:xfrm>
          <a:prstGeom prst="rect">
            <a:avLst/>
          </a:prstGeom>
          <a:solidFill>
            <a:srgbClr val="3F6B4D"/>
          </a:solidFill>
          <a:ln w="12700">
            <a:solidFill>
              <a:srgbClr val="3F6B4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1" name="Text 12">
            <a:extLst>
              <a:ext uri="{FF2B5EF4-FFF2-40B4-BE49-F238E27FC236}">
                <a16:creationId xmlns:a16="http://schemas.microsoft.com/office/drawing/2014/main" xmlns="" id="{0C82994C-C19B-E84D-E793-A34818F35149}"/>
              </a:ext>
            </a:extLst>
          </p:cNvPr>
          <p:cNvSpPr/>
          <p:nvPr/>
        </p:nvSpPr>
        <p:spPr>
          <a:xfrm>
            <a:off x="7123176" y="4312034"/>
            <a:ext cx="3703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6312C"/>
                </a:solidFill>
              </a:rPr>
              <a:t>Antes de salir</a:t>
            </a:r>
            <a:endParaRPr lang="en-US" dirty="0"/>
          </a:p>
        </p:txBody>
      </p:sp>
      <p:sp>
        <p:nvSpPr>
          <p:cNvPr id="23" name="Text 13">
            <a:extLst>
              <a:ext uri="{FF2B5EF4-FFF2-40B4-BE49-F238E27FC236}">
                <a16:creationId xmlns:a16="http://schemas.microsoft.com/office/drawing/2014/main" xmlns="" id="{E787AB36-91D5-F426-7506-E00A09B52772}"/>
              </a:ext>
            </a:extLst>
          </p:cNvPr>
          <p:cNvSpPr/>
          <p:nvPr/>
        </p:nvSpPr>
        <p:spPr>
          <a:xfrm>
            <a:off x="7123176" y="4780345"/>
            <a:ext cx="3703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200" dirty="0"/>
              <a:t>Preguntar en la oficina por opciones de visita, accesos y pautas de comportamiento responsable.</a:t>
            </a:r>
          </a:p>
        </p:txBody>
      </p:sp>
    </p:spTree>
    <p:extLst>
      <p:ext uri="{BB962C8B-B14F-4D97-AF65-F5344CB8AC3E}">
        <p14:creationId xmlns:p14="http://schemas.microsoft.com/office/powerpoint/2010/main" val="41681274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2EEF0"/>
          </a:solidFill>
          <a:ln w="12700">
            <a:solidFill>
              <a:srgbClr val="E2EEF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5" name="Text 3"/>
          <p:cNvSpPr/>
          <p:nvPr/>
        </p:nvSpPr>
        <p:spPr>
          <a:xfrm>
            <a:off x="822960" y="1828800"/>
            <a:ext cx="103052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3B6F80"/>
                </a:solidFill>
              </a:rPr>
              <a:t>Sostenibilidad sociocultural</a:t>
            </a:r>
            <a:endParaRPr lang="en-US" sz="5400" dirty="0"/>
          </a:p>
        </p:txBody>
      </p:sp>
      <p:sp>
        <p:nvSpPr>
          <p:cNvPr id="6" name="Text 4"/>
          <p:cNvSpPr/>
          <p:nvPr/>
        </p:nvSpPr>
        <p:spPr>
          <a:xfrm>
            <a:off x="956919" y="4069080"/>
            <a:ext cx="983894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000" dirty="0"/>
              <a:t>Atender a todas las personas, cuidar la convivencia y transmitir el patrimonio vivo de Gernika-Lumo.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4B2E5CE7693B94FBC5AB0947BD384B2" ma:contentTypeVersion="10" ma:contentTypeDescription="Crear nuevo documento." ma:contentTypeScope="" ma:versionID="59c660c25aee8339ebfcba74b4f7d906">
  <xsd:schema xmlns:xsd="http://www.w3.org/2001/XMLSchema" xmlns:xs="http://www.w3.org/2001/XMLSchema" xmlns:p="http://schemas.microsoft.com/office/2006/metadata/properties" xmlns:ns2="1d92613c-b717-4c7d-a9aa-540bf9a76054" xmlns:ns3="5e8fa979-b9d2-49f5-a379-f8ac780b7673" targetNamespace="http://schemas.microsoft.com/office/2006/metadata/properties" ma:root="true" ma:fieldsID="51b3a3dc15372f6518394053ae963f12" ns2:_="" ns3:_="">
    <xsd:import namespace="1d92613c-b717-4c7d-a9aa-540bf9a76054"/>
    <xsd:import namespace="5e8fa979-b9d2-49f5-a379-f8ac780b767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92613c-b717-4c7d-a9aa-540bf9a7605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6948438e-38af-41ad-a25b-e3db46d3f3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8fa979-b9d2-49f5-a379-f8ac780b767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88e87d5-0a25-4587-b4b2-a7168fda5c9e}" ma:internalName="TaxCatchAll" ma:showField="CatchAllData" ma:web="5e8fa979-b9d2-49f5-a379-f8ac780b767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e8fa979-b9d2-49f5-a379-f8ac780b7673" xsi:nil="true"/>
    <lcf76f155ced4ddcb4097134ff3c332f xmlns="1d92613c-b717-4c7d-a9aa-540bf9a76054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59E6445-963F-41B9-A8E8-A7A8969E75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d92613c-b717-4c7d-a9aa-540bf9a76054"/>
    <ds:schemaRef ds:uri="5e8fa979-b9d2-49f5-a379-f8ac780b76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3F5EE87-8559-4886-B05A-6FD2A5795518}">
  <ds:schemaRefs>
    <ds:schemaRef ds:uri="1d92613c-b717-4c7d-a9aa-540bf9a76054"/>
    <ds:schemaRef ds:uri="http://schemas.microsoft.com/office/2006/metadata/properties"/>
    <ds:schemaRef ds:uri="5e8fa979-b9d2-49f5-a379-f8ac780b7673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B01604E-7B90-47F1-9BE4-D1FD1237CBF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1183</Words>
  <Application>Microsoft Office PowerPoint</Application>
  <PresentationFormat>Panorámica</PresentationFormat>
  <Paragraphs>150</Paragraphs>
  <Slides>17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1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Eva de Quevedo</dc:creator>
  <cp:lastModifiedBy>Amaia Garcia Udaondo</cp:lastModifiedBy>
  <cp:revision>2</cp:revision>
  <dcterms:created xsi:type="dcterms:W3CDTF">2026-03-03T13:14:53Z</dcterms:created>
  <dcterms:modified xsi:type="dcterms:W3CDTF">2026-07-09T11:29:01Z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0x01010064B2E5CE7693B94FBC5AB0947BD384B2</vt:lpwstr>
  </property>
  <property fmtid="{D5CDD505-2E9C-101B-9397-08002B2CF9AE}" pid="3" name="MediaServiceImageTags">
    <vt:lpwstr/>
  </property>
</Properties>
</file>